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28798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/>
        </p:nvSpPr>
        <p:spPr>
          <a:xfrm>
            <a:off x="-59000" y="1502175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199699" y="2895600"/>
            <a:ext cx="8723399" cy="972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buNone/>
            </a:pPr>
            <a:r>
              <a:rPr lang="fr" sz="3600" b="1" dirty="0"/>
              <a:t>Questionnaire séminaire Châtel 2012</a:t>
            </a:r>
          </a:p>
          <a:p>
            <a:pPr marL="457200" lvl="0" indent="0" rtl="0">
              <a:buNone/>
            </a:pPr>
            <a:r>
              <a:rPr lang="fr" b="1" dirty="0" smtClean="0"/>
              <a:t>Hans Robert </a:t>
            </a:r>
            <a:r>
              <a:rPr lang="fr" b="1" dirty="0"/>
              <a:t>Weiss janvier 2013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107504" y="2492896"/>
            <a:ext cx="8624390" cy="309634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0" name="Shape 30"/>
          <p:cNvSpPr txBox="1"/>
          <p:nvPr/>
        </p:nvSpPr>
        <p:spPr>
          <a:xfrm>
            <a:off x="554149" y="1459632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fr" sz="2000" b="1" dirty="0"/>
              <a:t>Séminaire</a:t>
            </a:r>
            <a:r>
              <a:rPr lang="fr" sz="1800" b="1" dirty="0"/>
              <a:t> nouveaux membres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466950" y="1336025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323528" y="2636912"/>
            <a:ext cx="8137498" cy="302433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7" name="Shape 37"/>
          <p:cNvSpPr txBox="1"/>
          <p:nvPr/>
        </p:nvSpPr>
        <p:spPr>
          <a:xfrm>
            <a:off x="683568" y="1414862"/>
            <a:ext cx="4910127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fr" sz="2000" b="1" dirty="0"/>
              <a:t>Séminaire nouveaux membres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39552" y="2564904"/>
            <a:ext cx="8284393" cy="338591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 txBox="1"/>
          <p:nvPr/>
        </p:nvSpPr>
        <p:spPr>
          <a:xfrm>
            <a:off x="755576" y="1489860"/>
            <a:ext cx="447807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fr" sz="2000" b="1" dirty="0"/>
              <a:t>Séminaire nouveaux membres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611560" y="1836758"/>
            <a:ext cx="7848872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fr" sz="2000" b="1" dirty="0"/>
              <a:t>Séminaire nouveaux </a:t>
            </a:r>
            <a:r>
              <a:rPr lang="fr" sz="2000" b="1" dirty="0" smtClean="0"/>
              <a:t>membres: Idées des participants</a:t>
            </a:r>
            <a:endParaRPr lang="fr" sz="2000" b="1" dirty="0"/>
          </a:p>
        </p:txBody>
      </p:sp>
      <p:sp>
        <p:nvSpPr>
          <p:cNvPr id="49" name="Shape 49"/>
          <p:cNvSpPr txBox="1"/>
          <p:nvPr/>
        </p:nvSpPr>
        <p:spPr>
          <a:xfrm>
            <a:off x="755576" y="2492896"/>
            <a:ext cx="7488833" cy="367240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buFont typeface="Symbol" pitchFamily="18" charset="2"/>
              <a:buChar char="-"/>
            </a:pPr>
            <a:r>
              <a:rPr lang="fr-CH" sz="2000" dirty="0"/>
              <a:t>S</a:t>
            </a:r>
            <a:r>
              <a:rPr lang="fr-FR" sz="2000" dirty="0"/>
              <a:t>éparer les Romands et les Suisses allemand.</a:t>
            </a:r>
            <a:endParaRPr lang="de-CH" sz="2000" dirty="0"/>
          </a:p>
          <a:p>
            <a:pPr marL="342900" lvl="0" indent="-342900">
              <a:lnSpc>
                <a:spcPct val="150000"/>
              </a:lnSpc>
              <a:buFont typeface="Symbol" pitchFamily="18" charset="2"/>
              <a:buChar char="-"/>
            </a:pPr>
            <a:r>
              <a:rPr lang="fr-FR" sz="2000" dirty="0"/>
              <a:t>« Hand-</a:t>
            </a:r>
            <a:r>
              <a:rPr lang="fr-FR" sz="2000" dirty="0" err="1"/>
              <a:t>outs</a:t>
            </a:r>
            <a:r>
              <a:rPr lang="fr-FR" sz="2000" dirty="0"/>
              <a:t> »</a:t>
            </a:r>
            <a:endParaRPr lang="de-CH" sz="2000" dirty="0"/>
          </a:p>
          <a:p>
            <a:pPr marL="342900" lvl="0" indent="-342900">
              <a:lnSpc>
                <a:spcPct val="150000"/>
              </a:lnSpc>
              <a:buFont typeface="Symbol" pitchFamily="18" charset="2"/>
              <a:buChar char="-"/>
            </a:pPr>
            <a:r>
              <a:rPr lang="fr-FR" sz="2000" dirty="0"/>
              <a:t>Détendre l’atmosphère (Travail de groupe </a:t>
            </a:r>
            <a:r>
              <a:rPr lang="fr-FR" sz="2000" dirty="0" err="1"/>
              <a:t>etc</a:t>
            </a:r>
            <a:r>
              <a:rPr lang="fr-FR" sz="2000" dirty="0"/>
              <a:t>)</a:t>
            </a:r>
            <a:endParaRPr lang="de-CH" sz="2000" dirty="0"/>
          </a:p>
          <a:p>
            <a:pPr marL="342900" lvl="0" indent="-342900">
              <a:lnSpc>
                <a:spcPct val="150000"/>
              </a:lnSpc>
              <a:buFont typeface="Symbol" pitchFamily="18" charset="2"/>
              <a:buChar char="-"/>
            </a:pPr>
            <a:r>
              <a:rPr lang="fr-FR" sz="2000" dirty="0"/>
              <a:t>Des exemples pratiques, réels</a:t>
            </a:r>
            <a:endParaRPr lang="de-CH" sz="2000" dirty="0"/>
          </a:p>
          <a:p>
            <a:pPr marL="342900" lvl="0" indent="-342900">
              <a:lnSpc>
                <a:spcPct val="150000"/>
              </a:lnSpc>
              <a:buFont typeface="Symbol" pitchFamily="18" charset="2"/>
              <a:buChar char="-"/>
            </a:pPr>
            <a:r>
              <a:rPr lang="fr-FR" sz="2000" dirty="0"/>
              <a:t>Plus informations sur LCI </a:t>
            </a:r>
            <a:endParaRPr lang="de-CH" sz="2000" dirty="0"/>
          </a:p>
          <a:p>
            <a:pPr marL="342900" indent="-342900">
              <a:lnSpc>
                <a:spcPct val="150000"/>
              </a:lnSpc>
              <a:buFont typeface="Symbol" pitchFamily="18" charset="2"/>
              <a:buChar char="-"/>
            </a:pPr>
            <a:r>
              <a:rPr lang="de-CH" sz="2000" dirty="0"/>
              <a:t>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441511" y="2780928"/>
            <a:ext cx="8064895" cy="302433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5" name="Shape 55"/>
          <p:cNvSpPr txBox="1"/>
          <p:nvPr/>
        </p:nvSpPr>
        <p:spPr>
          <a:xfrm>
            <a:off x="611560" y="1644888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fr" sz="2000" b="1" dirty="0"/>
              <a:t>Séminaire </a:t>
            </a:r>
            <a:r>
              <a:rPr lang="fr" sz="2000" b="1" dirty="0" smtClean="0"/>
              <a:t>Vice-Présidents</a:t>
            </a:r>
            <a:endParaRPr lang="fr" sz="20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570566" y="2636912"/>
            <a:ext cx="8064896" cy="3600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1" name="Shape 61"/>
          <p:cNvSpPr txBox="1"/>
          <p:nvPr/>
        </p:nvSpPr>
        <p:spPr>
          <a:xfrm>
            <a:off x="776475" y="162880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fr" sz="2000" b="1" dirty="0"/>
              <a:t>Séminaire </a:t>
            </a:r>
            <a:r>
              <a:rPr lang="fr" sz="2000" b="1" dirty="0" smtClean="0"/>
              <a:t>Vice-Présidents</a:t>
            </a:r>
            <a:endParaRPr lang="fr" sz="20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467544" y="1706823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fr" sz="2000" b="1" dirty="0"/>
              <a:t>Séminaire </a:t>
            </a:r>
            <a:r>
              <a:rPr lang="fr" sz="2000" b="1" dirty="0" smtClean="0"/>
              <a:t>Vice-Présidents</a:t>
            </a:r>
            <a:endParaRPr lang="fr" sz="2000" b="1" dirty="0"/>
          </a:p>
        </p:txBody>
      </p:sp>
      <p:sp>
        <p:nvSpPr>
          <p:cNvPr id="67" name="Shape 67"/>
          <p:cNvSpPr/>
          <p:nvPr/>
        </p:nvSpPr>
        <p:spPr>
          <a:xfrm>
            <a:off x="326248" y="2780928"/>
            <a:ext cx="8712967" cy="338437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229600" cy="710952"/>
          </a:xfrm>
        </p:spPr>
        <p:txBody>
          <a:bodyPr/>
          <a:lstStyle/>
          <a:p>
            <a:pPr lvl="0"/>
            <a:r>
              <a:rPr lang="fr" sz="2000" dirty="0"/>
              <a:t>Séminaire nouveaux </a:t>
            </a:r>
            <a:r>
              <a:rPr lang="fr" sz="2000" dirty="0" smtClean="0"/>
              <a:t>membres:commentaires </a:t>
            </a:r>
            <a:r>
              <a:rPr lang="fr" sz="2000" dirty="0"/>
              <a:t>des participants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8219256" cy="3354798"/>
          </a:xfrm>
        </p:spPr>
        <p:txBody>
          <a:bodyPr/>
          <a:lstStyle/>
          <a:p>
            <a:pPr lvl="0">
              <a:lnSpc>
                <a:spcPct val="150000"/>
              </a:lnSpc>
              <a:buFont typeface="Symbol" pitchFamily="18" charset="2"/>
              <a:buChar char="-"/>
            </a:pPr>
            <a:r>
              <a:rPr lang="fr-CH" sz="2000" dirty="0"/>
              <a:t>Une formation plus professionnelle, plus vivant, constitution de groupes de travail</a:t>
            </a:r>
            <a:endParaRPr lang="de-CH" sz="2000" dirty="0"/>
          </a:p>
          <a:p>
            <a:pPr lvl="0">
              <a:lnSpc>
                <a:spcPct val="150000"/>
              </a:lnSpc>
              <a:buFont typeface="Symbol" pitchFamily="18" charset="2"/>
              <a:buChar char="-"/>
            </a:pPr>
            <a:r>
              <a:rPr lang="fr-CH" sz="2000" dirty="0"/>
              <a:t>Possibilité d’avoir des ateliers sur divers sujets à choix</a:t>
            </a:r>
            <a:endParaRPr lang="de-CH" sz="2000" dirty="0"/>
          </a:p>
          <a:p>
            <a:pPr lvl="0">
              <a:lnSpc>
                <a:spcPct val="150000"/>
              </a:lnSpc>
              <a:buFont typeface="Symbol" pitchFamily="18" charset="2"/>
              <a:buChar char="-"/>
            </a:pPr>
            <a:r>
              <a:rPr lang="fr-CH" sz="2000" dirty="0"/>
              <a:t>Moins d’histoire du </a:t>
            </a:r>
            <a:r>
              <a:rPr lang="fr-CH" sz="2000" dirty="0" err="1"/>
              <a:t>Lionsime</a:t>
            </a:r>
            <a:r>
              <a:rPr lang="fr-CH" sz="2000" dirty="0"/>
              <a:t> (on la connaît!)</a:t>
            </a:r>
            <a:endParaRPr lang="de-CH" sz="2000" dirty="0"/>
          </a:p>
          <a:p>
            <a:pPr lvl="0">
              <a:lnSpc>
                <a:spcPct val="150000"/>
              </a:lnSpc>
              <a:buFont typeface="Symbol" pitchFamily="18" charset="2"/>
              <a:buChar char="-"/>
            </a:pPr>
            <a:r>
              <a:rPr lang="fr-CH" sz="2000" dirty="0"/>
              <a:t>Propositions pour l’année du Président</a:t>
            </a:r>
            <a:endParaRPr lang="de-CH" sz="2000" dirty="0"/>
          </a:p>
          <a:p>
            <a:pPr lvl="0">
              <a:lnSpc>
                <a:spcPct val="150000"/>
              </a:lnSpc>
              <a:buFont typeface="Symbol" pitchFamily="18" charset="2"/>
              <a:buChar char="-"/>
            </a:pPr>
            <a:r>
              <a:rPr lang="de-CH" sz="2000" dirty="0"/>
              <a:t>«Handouts»</a:t>
            </a:r>
          </a:p>
          <a:p>
            <a:pPr lvl="0">
              <a:lnSpc>
                <a:spcPct val="150000"/>
              </a:lnSpc>
              <a:buFont typeface="Symbol" pitchFamily="18" charset="2"/>
              <a:buChar char="-"/>
            </a:pPr>
            <a:r>
              <a:rPr lang="fr-CH" sz="2000" dirty="0"/>
              <a:t>Recevoir des bons conseils</a:t>
            </a:r>
            <a:endParaRPr lang="de-CH" sz="2000" dirty="0"/>
          </a:p>
          <a:p>
            <a:pPr lvl="0">
              <a:lnSpc>
                <a:spcPct val="150000"/>
              </a:lnSpc>
              <a:buFont typeface="Symbol" pitchFamily="18" charset="2"/>
              <a:buChar char="-"/>
            </a:pPr>
            <a:r>
              <a:rPr lang="fr-CH" sz="2000" dirty="0"/>
              <a:t>Actualités, futurs évènements</a:t>
            </a:r>
            <a:endParaRPr lang="de-CH" sz="2000" dirty="0"/>
          </a:p>
          <a:p>
            <a:pPr>
              <a:buFont typeface="Symbol" pitchFamily="18" charset="2"/>
              <a:buChar char="-"/>
            </a:pPr>
            <a:endParaRPr lang="de-CH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23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/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Séminaire nouveaux membres:commentaires des participants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CW</dc:creator>
  <cp:lastModifiedBy>Robert Weiss</cp:lastModifiedBy>
  <cp:revision>11</cp:revision>
  <dcterms:modified xsi:type="dcterms:W3CDTF">2013-02-15T19:53:44Z</dcterms:modified>
</cp:coreProperties>
</file>