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4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572" y="-22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282879808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" name="Shape 2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" name="Shape 3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0" name="Shape 4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Shape 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Shape 5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 txBox="1">
            <a:spLocks noGrp="1"/>
          </p:cNvSpPr>
          <p:nvPr>
            <p:ph type="ctrTitle"/>
          </p:nvPr>
        </p:nvSpPr>
        <p:spPr>
          <a:xfrm>
            <a:off x="685800" y="2111123"/>
            <a:ext cx="7772400" cy="15464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304800"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indent="304800"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indent="304800"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indent="304800"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indent="304800"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indent="304800"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indent="304800"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indent="304800"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indent="304800"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" name="Shape 9"/>
          <p:cNvSpPr txBox="1">
            <a:spLocks noGrp="1"/>
          </p:cNvSpPr>
          <p:nvPr>
            <p:ph type="subTitle" idx="1"/>
          </p:nvPr>
        </p:nvSpPr>
        <p:spPr>
          <a:xfrm>
            <a:off x="685800" y="3786737"/>
            <a:ext cx="7772400" cy="104631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x" type="tx">
  <p:cSld name="tx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5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/>
            </a:lvl1pPr>
            <a:lvl2pPr marL="742950" indent="-285750" rtl="0">
              <a:defRPr/>
            </a:lvl2pPr>
            <a:lvl3pPr marL="1143000" indent="-228600" rtl="0">
              <a:defRPr/>
            </a:lvl3pPr>
            <a:lvl4pPr marL="1600200" indent="-228600"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ColTx" type="twoColTx">
  <p:cSld name="twoColTx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3994525" cy="49675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body" idx="2"/>
          </p:nvPr>
        </p:nvSpPr>
        <p:spPr>
          <a:xfrm>
            <a:off x="4692273" y="1600200"/>
            <a:ext cx="3994525" cy="49675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Only" type="titleOnly">
  <p:cSld name="titleOnly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_ONLY">
  <p:cSld name="CAPTION_ONLY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 txBox="1">
            <a:spLocks noGrp="1"/>
          </p:cNvSpPr>
          <p:nvPr>
            <p:ph type="body" idx="1"/>
          </p:nvPr>
        </p:nvSpPr>
        <p:spPr>
          <a:xfrm>
            <a:off x="457200" y="5875078"/>
            <a:ext cx="8229600" cy="69269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85750" indent="-2857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  <a:defRPr sz="1800">
                <a:solidFill>
                  <a:schemeClr val="dk1"/>
                </a:solidFill>
              </a:defRPr>
            </a:lvl1pPr>
            <a:lvl2pPr marL="285750" indent="-2857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  <a:defRPr sz="1800">
                <a:solidFill>
                  <a:schemeClr val="dk1"/>
                </a:solidFill>
              </a:defRPr>
            </a:lvl2pPr>
            <a:lvl3pPr marL="285750" indent="-2857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/>
              <a:buChar char="§"/>
              <a:defRPr sz="1800">
                <a:solidFill>
                  <a:schemeClr val="dk1"/>
                </a:solidFill>
              </a:defRPr>
            </a:lvl3pPr>
            <a:lvl4pPr marL="285750" indent="-2857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  <a:defRPr sz="1800">
                <a:solidFill>
                  <a:schemeClr val="dk1"/>
                </a:solidFill>
              </a:defRPr>
            </a:lvl4pPr>
            <a:lvl5pPr marL="285750" indent="-2857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  <a:defRPr sz="1800">
                <a:solidFill>
                  <a:schemeClr val="dk1"/>
                </a:solidFill>
              </a:defRPr>
            </a:lvl5pPr>
            <a:lvl6pPr marL="285750" indent="-2857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/>
              <a:buChar char="§"/>
              <a:defRPr sz="1800">
                <a:solidFill>
                  <a:schemeClr val="dk1"/>
                </a:solidFill>
              </a:defRPr>
            </a:lvl6pPr>
            <a:lvl7pPr marL="285750" indent="-2857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  <a:defRPr sz="1800">
                <a:solidFill>
                  <a:schemeClr val="dk1"/>
                </a:solidFill>
              </a:defRPr>
            </a:lvl7pPr>
            <a:lvl8pPr marL="285750" indent="-2857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  <a:defRPr sz="1800">
                <a:solidFill>
                  <a:schemeClr val="dk1"/>
                </a:solidFill>
              </a:defRPr>
            </a:lvl8pPr>
            <a:lvl9pPr marL="285750" indent="-2857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/>
              <a:buChar char="§"/>
              <a:defRPr sz="1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5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342900" algn="l" rtl="0">
              <a:spcBef>
                <a:spcPts val="600"/>
              </a:spcBef>
              <a:buClr>
                <a:schemeClr val="dk1"/>
              </a:buClr>
              <a:buSzPct val="166666"/>
              <a:buFont typeface="Arial"/>
              <a:buChar char="•"/>
              <a:defRPr sz="3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indent="-285750" algn="l" rtl="0">
              <a:spcBef>
                <a:spcPts val="480"/>
              </a:spcBef>
              <a:buClr>
                <a:schemeClr val="dk1"/>
              </a:buClr>
              <a:buSzPct val="100000"/>
              <a:buFont typeface="Courier New"/>
              <a:buChar char="o"/>
              <a:defRPr sz="2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indent="-228600" algn="l" rtl="0">
              <a:spcBef>
                <a:spcPts val="480"/>
              </a:spcBef>
              <a:buClr>
                <a:schemeClr val="dk1"/>
              </a:buClr>
              <a:buSzPct val="100000"/>
              <a:buFont typeface="Wingdings"/>
              <a:buChar char="§"/>
              <a:defRPr sz="2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indent="-228600" algn="l" rtl="0">
              <a:spcBef>
                <a:spcPts val="360"/>
              </a:spcBef>
              <a:buClr>
                <a:schemeClr val="dk1"/>
              </a:buClr>
              <a:buSzPct val="166666"/>
              <a:buFont typeface="Arial"/>
              <a:buChar char="•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indent="-228600" algn="l" rtl="0">
              <a:spcBef>
                <a:spcPts val="360"/>
              </a:spcBef>
              <a:buClr>
                <a:schemeClr val="dk1"/>
              </a:buClr>
              <a:buSzPct val="100000"/>
              <a:buFont typeface="Courier New"/>
              <a:buChar char="o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indent="-228600" algn="l" rtl="0">
              <a:spcBef>
                <a:spcPts val="360"/>
              </a:spcBef>
              <a:buClr>
                <a:schemeClr val="dk1"/>
              </a:buClr>
              <a:buSzPct val="100000"/>
              <a:buFont typeface="Wingdings"/>
              <a:buChar char="§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indent="-228600" algn="l" rtl="0">
              <a:spcBef>
                <a:spcPts val="360"/>
              </a:spcBef>
              <a:buClr>
                <a:schemeClr val="dk1"/>
              </a:buClr>
              <a:buSzPct val="166666"/>
              <a:buFont typeface="Arial"/>
              <a:buChar char="•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indent="-228600" algn="l" rtl="0">
              <a:spcBef>
                <a:spcPts val="360"/>
              </a:spcBef>
              <a:buClr>
                <a:schemeClr val="dk1"/>
              </a:buClr>
              <a:buSzPct val="100000"/>
              <a:buFont typeface="Courier New"/>
              <a:buChar char="o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indent="-228600" algn="l" rtl="0">
              <a:spcBef>
                <a:spcPts val="360"/>
              </a:spcBef>
              <a:buClr>
                <a:schemeClr val="dk1"/>
              </a:buClr>
              <a:buSzPct val="100000"/>
              <a:buFont typeface="Wingdings"/>
              <a:buChar char="§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/>
          <p:nvPr/>
        </p:nvSpPr>
        <p:spPr>
          <a:xfrm>
            <a:off x="-59000" y="1502175"/>
            <a:ext cx="3657600" cy="457200"/>
          </a:xfrm>
          <a:prstGeom prst="rect">
            <a:avLst/>
          </a:prstGeom>
          <a:noFill/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  <p:sp>
        <p:nvSpPr>
          <p:cNvPr id="24" name="Shape 24"/>
          <p:cNvSpPr txBox="1"/>
          <p:nvPr/>
        </p:nvSpPr>
        <p:spPr>
          <a:xfrm>
            <a:off x="199699" y="2895600"/>
            <a:ext cx="8723399" cy="972299"/>
          </a:xfrm>
          <a:prstGeom prst="rect">
            <a:avLst/>
          </a:prstGeom>
          <a:noFill/>
        </p:spPr>
        <p:txBody>
          <a:bodyPr lIns="91425" tIns="91425" rIns="91425" bIns="91425" anchor="t" anchorCtr="0">
            <a:noAutofit/>
          </a:bodyPr>
          <a:lstStyle/>
          <a:p>
            <a:pPr marL="457200" lvl="0" indent="0" rtl="0">
              <a:buNone/>
            </a:pPr>
            <a:r>
              <a:rPr lang="fr" sz="3600" b="1" dirty="0"/>
              <a:t>Questionnaire séminaire Châtel 2012</a:t>
            </a:r>
          </a:p>
          <a:p>
            <a:pPr marL="457200" lvl="0" indent="0" rtl="0">
              <a:buNone/>
            </a:pPr>
            <a:r>
              <a:rPr lang="fr" b="1" dirty="0" smtClean="0"/>
              <a:t>Hans Robert </a:t>
            </a:r>
            <a:r>
              <a:rPr lang="fr" b="1" dirty="0"/>
              <a:t>Weiss janvier 2013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/>
          <p:nvPr/>
        </p:nvSpPr>
        <p:spPr>
          <a:xfrm>
            <a:off x="107504" y="2492896"/>
            <a:ext cx="8624390" cy="3096344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>
            <a:noFill/>
          </a:ln>
        </p:spPr>
      </p:sp>
      <p:sp>
        <p:nvSpPr>
          <p:cNvPr id="30" name="Shape 30"/>
          <p:cNvSpPr txBox="1"/>
          <p:nvPr/>
        </p:nvSpPr>
        <p:spPr>
          <a:xfrm>
            <a:off x="554149" y="1459632"/>
            <a:ext cx="3657600" cy="457200"/>
          </a:xfrm>
          <a:prstGeom prst="rect">
            <a:avLst/>
          </a:prstGeom>
          <a:noFill/>
        </p:spPr>
        <p:txBody>
          <a:bodyPr lIns="91425" tIns="91425" rIns="91425" bIns="91425" anchor="t" anchorCtr="0">
            <a:noAutofit/>
          </a:bodyPr>
          <a:lstStyle/>
          <a:p>
            <a:pPr lvl="0" rtl="0">
              <a:buNone/>
            </a:pPr>
            <a:r>
              <a:rPr lang="fr" sz="2000" b="1" dirty="0"/>
              <a:t>Séminaire</a:t>
            </a:r>
            <a:r>
              <a:rPr lang="fr" sz="1800" b="1" dirty="0"/>
              <a:t> nouveaux membres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 txBox="1"/>
          <p:nvPr/>
        </p:nvSpPr>
        <p:spPr>
          <a:xfrm>
            <a:off x="466950" y="1336025"/>
            <a:ext cx="3657600" cy="457200"/>
          </a:xfrm>
          <a:prstGeom prst="rect">
            <a:avLst/>
          </a:prstGeom>
          <a:noFill/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  <p:sp>
        <p:nvSpPr>
          <p:cNvPr id="36" name="Shape 36"/>
          <p:cNvSpPr/>
          <p:nvPr/>
        </p:nvSpPr>
        <p:spPr>
          <a:xfrm>
            <a:off x="323528" y="2636912"/>
            <a:ext cx="8137498" cy="3024335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>
            <a:noFill/>
          </a:ln>
        </p:spPr>
      </p:sp>
      <p:sp>
        <p:nvSpPr>
          <p:cNvPr id="37" name="Shape 37"/>
          <p:cNvSpPr txBox="1"/>
          <p:nvPr/>
        </p:nvSpPr>
        <p:spPr>
          <a:xfrm>
            <a:off x="683568" y="1414862"/>
            <a:ext cx="4910127" cy="457200"/>
          </a:xfrm>
          <a:prstGeom prst="rect">
            <a:avLst/>
          </a:prstGeom>
          <a:noFill/>
        </p:spPr>
        <p:txBody>
          <a:bodyPr lIns="91425" tIns="91425" rIns="91425" bIns="91425" anchor="t" anchorCtr="0">
            <a:noAutofit/>
          </a:bodyPr>
          <a:lstStyle/>
          <a:p>
            <a:pPr lvl="0" rtl="0">
              <a:buNone/>
            </a:pPr>
            <a:r>
              <a:rPr lang="fr" sz="2000" b="1" dirty="0"/>
              <a:t>Séminaire nouveaux membres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/>
          <p:nvPr/>
        </p:nvSpPr>
        <p:spPr>
          <a:xfrm>
            <a:off x="539552" y="2564904"/>
            <a:ext cx="8284393" cy="3385914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>
            <a:noFill/>
          </a:ln>
        </p:spPr>
      </p:sp>
      <p:sp>
        <p:nvSpPr>
          <p:cNvPr id="43" name="Shape 43"/>
          <p:cNvSpPr txBox="1"/>
          <p:nvPr/>
        </p:nvSpPr>
        <p:spPr>
          <a:xfrm>
            <a:off x="755576" y="1489860"/>
            <a:ext cx="4478079" cy="457200"/>
          </a:xfrm>
          <a:prstGeom prst="rect">
            <a:avLst/>
          </a:prstGeom>
          <a:noFill/>
        </p:spPr>
        <p:txBody>
          <a:bodyPr lIns="91425" tIns="91425" rIns="91425" bIns="91425" anchor="t" anchorCtr="0">
            <a:noAutofit/>
          </a:bodyPr>
          <a:lstStyle/>
          <a:p>
            <a:pPr lvl="0" rtl="0">
              <a:buNone/>
            </a:pPr>
            <a:r>
              <a:rPr lang="fr" sz="2000" b="1" dirty="0"/>
              <a:t>Séminaire nouveaux membres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 txBox="1"/>
          <p:nvPr/>
        </p:nvSpPr>
        <p:spPr>
          <a:xfrm>
            <a:off x="611560" y="1836758"/>
            <a:ext cx="7848872" cy="457200"/>
          </a:xfrm>
          <a:prstGeom prst="rect">
            <a:avLst/>
          </a:prstGeom>
          <a:noFill/>
        </p:spPr>
        <p:txBody>
          <a:bodyPr lIns="91425" tIns="91425" rIns="91425" bIns="91425" anchor="t" anchorCtr="0">
            <a:noAutofit/>
          </a:bodyPr>
          <a:lstStyle/>
          <a:p>
            <a:pPr lvl="0" rtl="0">
              <a:buNone/>
            </a:pPr>
            <a:r>
              <a:rPr lang="fr" sz="2000" b="1" dirty="0"/>
              <a:t>Séminaire nouveaux </a:t>
            </a:r>
            <a:r>
              <a:rPr lang="fr" sz="2000" b="1" dirty="0" smtClean="0"/>
              <a:t>membres: Idées des participants</a:t>
            </a:r>
            <a:endParaRPr lang="fr" sz="2000" b="1" dirty="0"/>
          </a:p>
        </p:txBody>
      </p:sp>
      <p:sp>
        <p:nvSpPr>
          <p:cNvPr id="49" name="Shape 49"/>
          <p:cNvSpPr txBox="1"/>
          <p:nvPr/>
        </p:nvSpPr>
        <p:spPr>
          <a:xfrm>
            <a:off x="755576" y="2492896"/>
            <a:ext cx="7488833" cy="3672409"/>
          </a:xfrm>
          <a:prstGeom prst="rect">
            <a:avLst/>
          </a:prstGeom>
          <a:noFill/>
        </p:spPr>
        <p:txBody>
          <a:bodyPr lIns="91425" tIns="91425" rIns="91425" bIns="91425" anchor="t" anchorCtr="0">
            <a:noAutofit/>
          </a:bodyPr>
          <a:lstStyle/>
          <a:p>
            <a:pPr marL="342900" lvl="0" indent="-342900">
              <a:lnSpc>
                <a:spcPct val="150000"/>
              </a:lnSpc>
              <a:buFont typeface="Symbol" pitchFamily="18" charset="2"/>
              <a:buChar char="-"/>
            </a:pPr>
            <a:r>
              <a:rPr lang="fr-CH" sz="2000" dirty="0"/>
              <a:t>S</a:t>
            </a:r>
            <a:r>
              <a:rPr lang="fr-FR" sz="2000" dirty="0"/>
              <a:t>éparer les Romands et les Suisses allemand.</a:t>
            </a:r>
            <a:endParaRPr lang="de-CH" sz="2000" dirty="0"/>
          </a:p>
          <a:p>
            <a:pPr marL="342900" lvl="0" indent="-342900">
              <a:lnSpc>
                <a:spcPct val="150000"/>
              </a:lnSpc>
              <a:buFont typeface="Symbol" pitchFamily="18" charset="2"/>
              <a:buChar char="-"/>
            </a:pPr>
            <a:r>
              <a:rPr lang="fr-FR" sz="2000" dirty="0"/>
              <a:t>« Hand-</a:t>
            </a:r>
            <a:r>
              <a:rPr lang="fr-FR" sz="2000" dirty="0" err="1"/>
              <a:t>outs</a:t>
            </a:r>
            <a:r>
              <a:rPr lang="fr-FR" sz="2000" dirty="0"/>
              <a:t> »</a:t>
            </a:r>
            <a:endParaRPr lang="de-CH" sz="2000" dirty="0"/>
          </a:p>
          <a:p>
            <a:pPr marL="342900" lvl="0" indent="-342900">
              <a:lnSpc>
                <a:spcPct val="150000"/>
              </a:lnSpc>
              <a:buFont typeface="Symbol" pitchFamily="18" charset="2"/>
              <a:buChar char="-"/>
            </a:pPr>
            <a:r>
              <a:rPr lang="fr-FR" sz="2000" dirty="0"/>
              <a:t>Détendre l’atmosphère (Travail de groupe </a:t>
            </a:r>
            <a:r>
              <a:rPr lang="fr-FR" sz="2000" dirty="0" err="1"/>
              <a:t>etc</a:t>
            </a:r>
            <a:r>
              <a:rPr lang="fr-FR" sz="2000" dirty="0"/>
              <a:t>)</a:t>
            </a:r>
            <a:endParaRPr lang="de-CH" sz="2000" dirty="0"/>
          </a:p>
          <a:p>
            <a:pPr marL="342900" lvl="0" indent="-342900">
              <a:lnSpc>
                <a:spcPct val="150000"/>
              </a:lnSpc>
              <a:buFont typeface="Symbol" pitchFamily="18" charset="2"/>
              <a:buChar char="-"/>
            </a:pPr>
            <a:r>
              <a:rPr lang="fr-FR" sz="2000" dirty="0"/>
              <a:t>Des exemples pratiques, réels</a:t>
            </a:r>
            <a:endParaRPr lang="de-CH" sz="2000" dirty="0"/>
          </a:p>
          <a:p>
            <a:pPr marL="342900" lvl="0" indent="-342900">
              <a:lnSpc>
                <a:spcPct val="150000"/>
              </a:lnSpc>
              <a:buFont typeface="Symbol" pitchFamily="18" charset="2"/>
              <a:buChar char="-"/>
            </a:pPr>
            <a:r>
              <a:rPr lang="fr-FR" sz="2000" dirty="0"/>
              <a:t>Plus informations sur LCI </a:t>
            </a:r>
            <a:endParaRPr lang="de-CH" sz="2000" dirty="0"/>
          </a:p>
          <a:p>
            <a:pPr marL="342900" indent="-342900">
              <a:lnSpc>
                <a:spcPct val="150000"/>
              </a:lnSpc>
              <a:buFont typeface="Symbol" pitchFamily="18" charset="2"/>
              <a:buChar char="-"/>
            </a:pPr>
            <a:r>
              <a:rPr lang="de-CH" sz="2000" dirty="0"/>
              <a:t> 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/>
          <p:nvPr/>
        </p:nvSpPr>
        <p:spPr>
          <a:xfrm>
            <a:off x="441511" y="2780928"/>
            <a:ext cx="8064895" cy="3024335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</p:sp>
      <p:sp>
        <p:nvSpPr>
          <p:cNvPr id="55" name="Shape 55"/>
          <p:cNvSpPr txBox="1"/>
          <p:nvPr/>
        </p:nvSpPr>
        <p:spPr>
          <a:xfrm>
            <a:off x="611560" y="1644888"/>
            <a:ext cx="3657600" cy="457200"/>
          </a:xfrm>
          <a:prstGeom prst="rect">
            <a:avLst/>
          </a:prstGeom>
          <a:noFill/>
        </p:spPr>
        <p:txBody>
          <a:bodyPr lIns="91425" tIns="91425" rIns="91425" bIns="91425" anchor="t" anchorCtr="0">
            <a:noAutofit/>
          </a:bodyPr>
          <a:lstStyle/>
          <a:p>
            <a:pPr lvl="0" rtl="0">
              <a:buNone/>
            </a:pPr>
            <a:r>
              <a:rPr lang="fr" sz="2000" b="1" dirty="0"/>
              <a:t>Séminaire </a:t>
            </a:r>
            <a:r>
              <a:rPr lang="fr" sz="2000" b="1" dirty="0" smtClean="0"/>
              <a:t>Vice-Présidents</a:t>
            </a:r>
            <a:endParaRPr lang="fr" sz="2000" b="1" dirty="0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/>
          <p:nvPr/>
        </p:nvSpPr>
        <p:spPr>
          <a:xfrm>
            <a:off x="570566" y="2636912"/>
            <a:ext cx="8064896" cy="3600400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</p:sp>
      <p:sp>
        <p:nvSpPr>
          <p:cNvPr id="61" name="Shape 61"/>
          <p:cNvSpPr txBox="1"/>
          <p:nvPr/>
        </p:nvSpPr>
        <p:spPr>
          <a:xfrm>
            <a:off x="776475" y="1628800"/>
            <a:ext cx="3657600" cy="457200"/>
          </a:xfrm>
          <a:prstGeom prst="rect">
            <a:avLst/>
          </a:prstGeom>
          <a:noFill/>
        </p:spPr>
        <p:txBody>
          <a:bodyPr lIns="91425" tIns="91425" rIns="91425" bIns="91425" anchor="t" anchorCtr="0">
            <a:noAutofit/>
          </a:bodyPr>
          <a:lstStyle/>
          <a:p>
            <a:pPr lvl="0" rtl="0">
              <a:buNone/>
            </a:pPr>
            <a:r>
              <a:rPr lang="fr" sz="2000" b="1" dirty="0"/>
              <a:t>Séminaire </a:t>
            </a:r>
            <a:r>
              <a:rPr lang="fr" sz="2000" b="1" dirty="0" smtClean="0"/>
              <a:t>Vice-Présidents</a:t>
            </a:r>
            <a:endParaRPr lang="fr" sz="2000" b="1" dirty="0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/>
          <p:nvPr/>
        </p:nvSpPr>
        <p:spPr>
          <a:xfrm>
            <a:off x="467544" y="1706823"/>
            <a:ext cx="3657600" cy="457200"/>
          </a:xfrm>
          <a:prstGeom prst="rect">
            <a:avLst/>
          </a:prstGeom>
          <a:noFill/>
        </p:spPr>
        <p:txBody>
          <a:bodyPr lIns="91425" tIns="91425" rIns="91425" bIns="91425" anchor="t" anchorCtr="0">
            <a:noAutofit/>
          </a:bodyPr>
          <a:lstStyle/>
          <a:p>
            <a:pPr lvl="0" rtl="0">
              <a:buNone/>
            </a:pPr>
            <a:r>
              <a:rPr lang="fr" sz="2000" b="1" dirty="0"/>
              <a:t>Séminaire </a:t>
            </a:r>
            <a:r>
              <a:rPr lang="fr" sz="2000" b="1" dirty="0" smtClean="0"/>
              <a:t>Vice-Présidents</a:t>
            </a:r>
            <a:endParaRPr lang="fr" sz="2000" b="1" dirty="0"/>
          </a:p>
        </p:txBody>
      </p:sp>
      <p:sp>
        <p:nvSpPr>
          <p:cNvPr id="67" name="Shape 67"/>
          <p:cNvSpPr/>
          <p:nvPr/>
        </p:nvSpPr>
        <p:spPr>
          <a:xfrm>
            <a:off x="326248" y="2780928"/>
            <a:ext cx="8712967" cy="3384376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1520" y="1052736"/>
            <a:ext cx="8229600" cy="710952"/>
          </a:xfrm>
        </p:spPr>
        <p:txBody>
          <a:bodyPr/>
          <a:lstStyle/>
          <a:p>
            <a:pPr lvl="0"/>
            <a:r>
              <a:rPr lang="fr" sz="2000" dirty="0"/>
              <a:t>Séminaire nouveaux </a:t>
            </a:r>
            <a:r>
              <a:rPr lang="fr" sz="2000" dirty="0" smtClean="0"/>
              <a:t>membres:commentaires </a:t>
            </a:r>
            <a:r>
              <a:rPr lang="fr" sz="2000" dirty="0"/>
              <a:t>des participants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23528" y="1772816"/>
            <a:ext cx="8219256" cy="3354798"/>
          </a:xfrm>
        </p:spPr>
        <p:txBody>
          <a:bodyPr/>
          <a:lstStyle/>
          <a:p>
            <a:pPr lvl="0">
              <a:lnSpc>
                <a:spcPct val="150000"/>
              </a:lnSpc>
              <a:buFont typeface="Symbol" pitchFamily="18" charset="2"/>
              <a:buChar char="-"/>
            </a:pPr>
            <a:r>
              <a:rPr lang="fr-CH" sz="2000" dirty="0"/>
              <a:t>Une formation plus professionnelle, plus vivant, constitution de groupes de travail</a:t>
            </a:r>
            <a:endParaRPr lang="de-CH" sz="2000" dirty="0"/>
          </a:p>
          <a:p>
            <a:pPr lvl="0">
              <a:lnSpc>
                <a:spcPct val="150000"/>
              </a:lnSpc>
              <a:buFont typeface="Symbol" pitchFamily="18" charset="2"/>
              <a:buChar char="-"/>
            </a:pPr>
            <a:r>
              <a:rPr lang="fr-CH" sz="2000" dirty="0"/>
              <a:t>Possibilité d’avoir des ateliers sur divers sujets à choix</a:t>
            </a:r>
            <a:endParaRPr lang="de-CH" sz="2000" dirty="0"/>
          </a:p>
          <a:p>
            <a:pPr lvl="0">
              <a:lnSpc>
                <a:spcPct val="150000"/>
              </a:lnSpc>
              <a:buFont typeface="Symbol" pitchFamily="18" charset="2"/>
              <a:buChar char="-"/>
            </a:pPr>
            <a:r>
              <a:rPr lang="fr-CH" sz="2000" dirty="0"/>
              <a:t>Moins d’histoire du </a:t>
            </a:r>
            <a:r>
              <a:rPr lang="fr-CH" sz="2000" dirty="0" err="1"/>
              <a:t>Lionsime</a:t>
            </a:r>
            <a:r>
              <a:rPr lang="fr-CH" sz="2000" dirty="0"/>
              <a:t> (on la connaît!)</a:t>
            </a:r>
            <a:endParaRPr lang="de-CH" sz="2000" dirty="0"/>
          </a:p>
          <a:p>
            <a:pPr lvl="0">
              <a:lnSpc>
                <a:spcPct val="150000"/>
              </a:lnSpc>
              <a:buFont typeface="Symbol" pitchFamily="18" charset="2"/>
              <a:buChar char="-"/>
            </a:pPr>
            <a:r>
              <a:rPr lang="fr-CH" sz="2000" dirty="0"/>
              <a:t>Propositions pour l’année du Président</a:t>
            </a:r>
            <a:endParaRPr lang="de-CH" sz="2000" dirty="0"/>
          </a:p>
          <a:p>
            <a:pPr lvl="0">
              <a:lnSpc>
                <a:spcPct val="150000"/>
              </a:lnSpc>
              <a:buFont typeface="Symbol" pitchFamily="18" charset="2"/>
              <a:buChar char="-"/>
            </a:pPr>
            <a:r>
              <a:rPr lang="de-CH" sz="2000" dirty="0"/>
              <a:t>«Handouts»</a:t>
            </a:r>
          </a:p>
          <a:p>
            <a:pPr lvl="0">
              <a:lnSpc>
                <a:spcPct val="150000"/>
              </a:lnSpc>
              <a:buFont typeface="Symbol" pitchFamily="18" charset="2"/>
              <a:buChar char="-"/>
            </a:pPr>
            <a:r>
              <a:rPr lang="fr-CH" sz="2000" dirty="0"/>
              <a:t>Recevoir des bons conseils</a:t>
            </a:r>
            <a:endParaRPr lang="de-CH" sz="2000" dirty="0"/>
          </a:p>
          <a:p>
            <a:pPr lvl="0">
              <a:lnSpc>
                <a:spcPct val="150000"/>
              </a:lnSpc>
              <a:buFont typeface="Symbol" pitchFamily="18" charset="2"/>
              <a:buChar char="-"/>
            </a:pPr>
            <a:r>
              <a:rPr lang="fr-CH" sz="2000" dirty="0"/>
              <a:t>Actualités, futurs évènements</a:t>
            </a:r>
            <a:endParaRPr lang="de-CH" sz="2000" dirty="0"/>
          </a:p>
          <a:p>
            <a:pPr>
              <a:buFont typeface="Symbol" pitchFamily="18" charset="2"/>
              <a:buChar char="-"/>
            </a:pPr>
            <a:endParaRPr lang="de-CH" sz="2000" dirty="0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93</Words>
  <Application>Microsoft Office PowerPoint</Application>
  <PresentationFormat>Bildschirmpräsentation (4:3)</PresentationFormat>
  <Paragraphs>23</Paragraphs>
  <Slides>9</Slides>
  <Notes>9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0" baseType="lpstr">
      <vt:lpstr/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Séminaire nouveaux membres:commentaires des participants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CW</dc:creator>
  <cp:lastModifiedBy>Robert Weiss</cp:lastModifiedBy>
  <cp:revision>11</cp:revision>
  <dcterms:modified xsi:type="dcterms:W3CDTF">2013-02-15T19:53:44Z</dcterms:modified>
</cp:coreProperties>
</file>