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0"/>
  </p:notesMasterIdLst>
  <p:handoutMasterIdLst>
    <p:handoutMasterId r:id="rId31"/>
  </p:handoutMasterIdLst>
  <p:sldIdLst>
    <p:sldId id="257" r:id="rId2"/>
    <p:sldId id="308" r:id="rId3"/>
    <p:sldId id="294" r:id="rId4"/>
    <p:sldId id="258" r:id="rId5"/>
    <p:sldId id="296" r:id="rId6"/>
    <p:sldId id="260" r:id="rId7"/>
    <p:sldId id="297" r:id="rId8"/>
    <p:sldId id="261" r:id="rId9"/>
    <p:sldId id="309" r:id="rId10"/>
    <p:sldId id="262" r:id="rId11"/>
    <p:sldId id="306" r:id="rId12"/>
    <p:sldId id="305" r:id="rId13"/>
    <p:sldId id="298" r:id="rId14"/>
    <p:sldId id="299" r:id="rId15"/>
    <p:sldId id="265" r:id="rId16"/>
    <p:sldId id="266" r:id="rId17"/>
    <p:sldId id="287" r:id="rId18"/>
    <p:sldId id="267" r:id="rId19"/>
    <p:sldId id="288" r:id="rId20"/>
    <p:sldId id="268" r:id="rId21"/>
    <p:sldId id="317" r:id="rId22"/>
    <p:sldId id="300" r:id="rId23"/>
    <p:sldId id="301" r:id="rId24"/>
    <p:sldId id="302" r:id="rId25"/>
    <p:sldId id="269" r:id="rId26"/>
    <p:sldId id="270" r:id="rId27"/>
    <p:sldId id="303" r:id="rId28"/>
    <p:sldId id="273" r:id="rId29"/>
  </p:sldIdLst>
  <p:sldSz cx="9144000" cy="6858000" type="screen4x3"/>
  <p:notesSz cx="6797675" cy="9926638"/>
  <p:defaultTextStyle>
    <a:defPPr>
      <a:defRPr lang="en-US"/>
    </a:defPPr>
    <a:lvl1pPr algn="l" rtl="0" fontAlgn="base">
      <a:spcBef>
        <a:spcPct val="0"/>
      </a:spcBef>
      <a:spcAft>
        <a:spcPct val="0"/>
      </a:spcAft>
      <a:defRPr sz="1600" kern="1200">
        <a:solidFill>
          <a:schemeClr val="tx1"/>
        </a:solidFill>
        <a:latin typeface="Verdana" pitchFamily="34" charset="0"/>
        <a:ea typeface="+mn-ea"/>
        <a:cs typeface="+mn-cs"/>
      </a:defRPr>
    </a:lvl1pPr>
    <a:lvl2pPr marL="457200" algn="l" rtl="0" fontAlgn="base">
      <a:spcBef>
        <a:spcPct val="0"/>
      </a:spcBef>
      <a:spcAft>
        <a:spcPct val="0"/>
      </a:spcAft>
      <a:defRPr sz="1600" kern="1200">
        <a:solidFill>
          <a:schemeClr val="tx1"/>
        </a:solidFill>
        <a:latin typeface="Verdana" pitchFamily="34" charset="0"/>
        <a:ea typeface="+mn-ea"/>
        <a:cs typeface="+mn-cs"/>
      </a:defRPr>
    </a:lvl2pPr>
    <a:lvl3pPr marL="914400" algn="l" rtl="0" fontAlgn="base">
      <a:spcBef>
        <a:spcPct val="0"/>
      </a:spcBef>
      <a:spcAft>
        <a:spcPct val="0"/>
      </a:spcAft>
      <a:defRPr sz="1600" kern="1200">
        <a:solidFill>
          <a:schemeClr val="tx1"/>
        </a:solidFill>
        <a:latin typeface="Verdana" pitchFamily="34" charset="0"/>
        <a:ea typeface="+mn-ea"/>
        <a:cs typeface="+mn-cs"/>
      </a:defRPr>
    </a:lvl3pPr>
    <a:lvl4pPr marL="1371600" algn="l" rtl="0" fontAlgn="base">
      <a:spcBef>
        <a:spcPct val="0"/>
      </a:spcBef>
      <a:spcAft>
        <a:spcPct val="0"/>
      </a:spcAft>
      <a:defRPr sz="1600" kern="1200">
        <a:solidFill>
          <a:schemeClr val="tx1"/>
        </a:solidFill>
        <a:latin typeface="Verdana" pitchFamily="34" charset="0"/>
        <a:ea typeface="+mn-ea"/>
        <a:cs typeface="+mn-cs"/>
      </a:defRPr>
    </a:lvl4pPr>
    <a:lvl5pPr marL="1828800" algn="l" rtl="0" fontAlgn="base">
      <a:spcBef>
        <a:spcPct val="0"/>
      </a:spcBef>
      <a:spcAft>
        <a:spcPct val="0"/>
      </a:spcAft>
      <a:defRPr sz="1600" kern="1200">
        <a:solidFill>
          <a:schemeClr val="tx1"/>
        </a:solidFill>
        <a:latin typeface="Verdana" pitchFamily="34" charset="0"/>
        <a:ea typeface="+mn-ea"/>
        <a:cs typeface="+mn-cs"/>
      </a:defRPr>
    </a:lvl5pPr>
    <a:lvl6pPr marL="2286000" algn="l" defTabSz="914400" rtl="0" eaLnBrk="1" latinLnBrk="0" hangingPunct="1">
      <a:defRPr sz="1600" kern="1200">
        <a:solidFill>
          <a:schemeClr val="tx1"/>
        </a:solidFill>
        <a:latin typeface="Verdana" pitchFamily="34" charset="0"/>
        <a:ea typeface="+mn-ea"/>
        <a:cs typeface="+mn-cs"/>
      </a:defRPr>
    </a:lvl6pPr>
    <a:lvl7pPr marL="2743200" algn="l" defTabSz="914400" rtl="0" eaLnBrk="1" latinLnBrk="0" hangingPunct="1">
      <a:defRPr sz="1600" kern="1200">
        <a:solidFill>
          <a:schemeClr val="tx1"/>
        </a:solidFill>
        <a:latin typeface="Verdana" pitchFamily="34" charset="0"/>
        <a:ea typeface="+mn-ea"/>
        <a:cs typeface="+mn-cs"/>
      </a:defRPr>
    </a:lvl7pPr>
    <a:lvl8pPr marL="3200400" algn="l" defTabSz="914400" rtl="0" eaLnBrk="1" latinLnBrk="0" hangingPunct="1">
      <a:defRPr sz="1600" kern="1200">
        <a:solidFill>
          <a:schemeClr val="tx1"/>
        </a:solidFill>
        <a:latin typeface="Verdana" pitchFamily="34" charset="0"/>
        <a:ea typeface="+mn-ea"/>
        <a:cs typeface="+mn-cs"/>
      </a:defRPr>
    </a:lvl8pPr>
    <a:lvl9pPr marL="3657600" algn="l" defTabSz="914400" rtl="0" eaLnBrk="1" latinLnBrk="0" hangingPunct="1">
      <a:defRPr sz="16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75577" autoAdjust="0"/>
  </p:normalViewPr>
  <p:slideViewPr>
    <p:cSldViewPr>
      <p:cViewPr>
        <p:scale>
          <a:sx n="58" d="100"/>
          <a:sy n="58" d="100"/>
        </p:scale>
        <p:origin x="-1398" y="72"/>
      </p:cViewPr>
      <p:guideLst>
        <p:guide orient="horz" pos="2160"/>
        <p:guide pos="2880"/>
      </p:guideLst>
    </p:cSldViewPr>
  </p:slideViewPr>
  <p:outlineViewPr>
    <p:cViewPr>
      <p:scale>
        <a:sx n="33" d="100"/>
        <a:sy n="33" d="100"/>
      </p:scale>
      <p:origin x="0" y="174"/>
    </p:cViewPr>
  </p:outlineViewPr>
  <p:notesTextViewPr>
    <p:cViewPr>
      <p:scale>
        <a:sx n="100" d="100"/>
        <a:sy n="100" d="100"/>
      </p:scale>
      <p:origin x="0" y="0"/>
    </p:cViewPr>
  </p:notesTextViewPr>
  <p:sorterViewPr>
    <p:cViewPr>
      <p:scale>
        <a:sx n="66" d="100"/>
        <a:sy n="66" d="100"/>
      </p:scale>
      <p:origin x="0" y="24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fr-FR"/>
          </a:p>
        </p:txBody>
      </p:sp>
      <p:sp>
        <p:nvSpPr>
          <p:cNvPr id="84995" name="Rectangle 3"/>
          <p:cNvSpPr>
            <a:spLocks noGrp="1" noChangeArrowheads="1"/>
          </p:cNvSpPr>
          <p:nvPr>
            <p:ph type="dt" sz="quarter"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fr-FR"/>
          </a:p>
        </p:txBody>
      </p:sp>
      <p:sp>
        <p:nvSpPr>
          <p:cNvPr id="84996" name="Rectangle 4"/>
          <p:cNvSpPr>
            <a:spLocks noGrp="1" noChangeArrowheads="1"/>
          </p:cNvSpPr>
          <p:nvPr>
            <p:ph type="ftr" sz="quarter" idx="2"/>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fr-FR"/>
          </a:p>
        </p:txBody>
      </p:sp>
      <p:sp>
        <p:nvSpPr>
          <p:cNvPr id="84997" name="Rectangle 5"/>
          <p:cNvSpPr>
            <a:spLocks noGrp="1" noChangeArrowheads="1"/>
          </p:cNvSpPr>
          <p:nvPr>
            <p:ph type="sldNum" sz="quarter" idx="3"/>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5D82AA8F-FC32-446A-B9F8-A0C60BA2208A}" type="slidenum">
              <a:rPr lang="fr-FR"/>
              <a:pPr>
                <a:defRPr/>
              </a:pPr>
              <a:t>‹Nr.›</a:t>
            </a:fld>
            <a:endParaRPr lang="fr-FR"/>
          </a:p>
        </p:txBody>
      </p:sp>
    </p:spTree>
    <p:extLst>
      <p:ext uri="{BB962C8B-B14F-4D97-AF65-F5344CB8AC3E}">
        <p14:creationId xmlns:p14="http://schemas.microsoft.com/office/powerpoint/2010/main" val="2287750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1026"/>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fr-FR"/>
          </a:p>
        </p:txBody>
      </p:sp>
      <p:sp>
        <p:nvSpPr>
          <p:cNvPr id="87043" name="Rectangle 1027"/>
          <p:cNvSpPr>
            <a:spLocks noGrp="1" noChangeArrowheads="1"/>
          </p:cNvSpPr>
          <p:nvPr>
            <p:ph type="dt"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fr-FR"/>
          </a:p>
        </p:txBody>
      </p:sp>
      <p:sp>
        <p:nvSpPr>
          <p:cNvPr id="33796" name="Rectangle 1028"/>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87045" name="Rectangle 1029"/>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87046" name="Rectangle 1030"/>
          <p:cNvSpPr>
            <a:spLocks noGrp="1" noChangeArrowheads="1"/>
          </p:cNvSpPr>
          <p:nvPr>
            <p:ph type="ftr" sz="quarter" idx="4"/>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fr-FR"/>
          </a:p>
        </p:txBody>
      </p:sp>
      <p:sp>
        <p:nvSpPr>
          <p:cNvPr id="87047" name="Rectangle 1031"/>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5F786C21-7FF4-43A0-BA58-6F06C5C04307}" type="slidenum">
              <a:rPr lang="fr-FR"/>
              <a:pPr>
                <a:defRPr/>
              </a:pPr>
              <a:t>‹Nr.›</a:t>
            </a:fld>
            <a:endParaRPr lang="fr-FR"/>
          </a:p>
        </p:txBody>
      </p:sp>
    </p:spTree>
    <p:extLst>
      <p:ext uri="{BB962C8B-B14F-4D97-AF65-F5344CB8AC3E}">
        <p14:creationId xmlns:p14="http://schemas.microsoft.com/office/powerpoint/2010/main" val="26006921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5F786C21-7FF4-43A0-BA58-6F06C5C04307}" type="slidenum">
              <a:rPr lang="fr-FR" smtClean="0"/>
              <a:pPr>
                <a:defRPr/>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CH" dirty="0" smtClean="0"/>
              <a:t>En</a:t>
            </a:r>
            <a:r>
              <a:rPr lang="fr-CH" baseline="0" dirty="0" smtClean="0"/>
              <a:t> matière de préséance, l’ordre au sein du mouvement LIONS comporte 30 rangs….</a:t>
            </a:r>
          </a:p>
          <a:p>
            <a:endParaRPr lang="fr-CH" baseline="0" dirty="0" smtClean="0"/>
          </a:p>
          <a:p>
            <a:r>
              <a:rPr lang="fr-CH" baseline="0" dirty="0" smtClean="0"/>
              <a:t>Du Président international (1</a:t>
            </a:r>
            <a:r>
              <a:rPr lang="fr-CH" baseline="30000" dirty="0" smtClean="0"/>
              <a:t>er</a:t>
            </a:r>
            <a:r>
              <a:rPr lang="fr-CH" baseline="0" dirty="0" smtClean="0"/>
              <a:t>) au Trésorier de district (30), en passant par…</a:t>
            </a:r>
          </a:p>
          <a:p>
            <a:endParaRPr lang="fr-CH" baseline="0" dirty="0" smtClean="0"/>
          </a:p>
          <a:p>
            <a:r>
              <a:rPr lang="fr-CH" baseline="0" dirty="0" smtClean="0"/>
              <a:t>Président du Conseil des Gouverneurs (8)</a:t>
            </a:r>
          </a:p>
          <a:p>
            <a:r>
              <a:rPr lang="fr-CH" baseline="0" dirty="0" smtClean="0"/>
              <a:t>Président de région (21)</a:t>
            </a:r>
          </a:p>
          <a:p>
            <a:r>
              <a:rPr lang="fr-CH" baseline="0" dirty="0" smtClean="0"/>
              <a:t>Président de zone (22)</a:t>
            </a:r>
          </a:p>
          <a:p>
            <a:endParaRPr lang="fr-CH" baseline="0" dirty="0" smtClean="0"/>
          </a:p>
          <a:p>
            <a:r>
              <a:rPr lang="fr-CH" baseline="0" dirty="0" smtClean="0"/>
              <a:t>Et au niveau du club:</a:t>
            </a:r>
          </a:p>
          <a:p>
            <a:endParaRPr lang="fr-CH" baseline="0" dirty="0" smtClean="0"/>
          </a:p>
          <a:p>
            <a:r>
              <a:rPr lang="fr-CH" baseline="0" dirty="0" smtClean="0"/>
              <a:t>Président (24)</a:t>
            </a:r>
          </a:p>
          <a:p>
            <a:r>
              <a:rPr lang="fr-CH" baseline="0" dirty="0" err="1" smtClean="0"/>
              <a:t>Immediat</a:t>
            </a:r>
            <a:r>
              <a:rPr lang="fr-CH" baseline="0" dirty="0" smtClean="0"/>
              <a:t> </a:t>
            </a:r>
            <a:r>
              <a:rPr lang="fr-CH" baseline="0" dirty="0" err="1" smtClean="0"/>
              <a:t>past</a:t>
            </a:r>
            <a:r>
              <a:rPr lang="fr-CH" baseline="0" dirty="0" smtClean="0"/>
              <a:t> Président (25)</a:t>
            </a:r>
          </a:p>
          <a:p>
            <a:r>
              <a:rPr lang="fr-CH" baseline="0" dirty="0" smtClean="0"/>
              <a:t>Secrétaire (26)</a:t>
            </a:r>
          </a:p>
          <a:p>
            <a:r>
              <a:rPr lang="fr-CH" baseline="0" dirty="0" smtClean="0"/>
              <a:t>Trésorier (27)</a:t>
            </a:r>
          </a:p>
          <a:p>
            <a:r>
              <a:rPr lang="fr-CH" baseline="0" dirty="0" err="1" smtClean="0"/>
              <a:t>Past</a:t>
            </a:r>
            <a:r>
              <a:rPr lang="fr-CH" baseline="0" dirty="0" smtClean="0"/>
              <a:t> </a:t>
            </a:r>
            <a:r>
              <a:rPr lang="fr-CH" baseline="0" dirty="0" err="1" smtClean="0"/>
              <a:t>President</a:t>
            </a:r>
            <a:r>
              <a:rPr lang="fr-CH" baseline="0" dirty="0" smtClean="0"/>
              <a:t> (28).</a:t>
            </a:r>
          </a:p>
          <a:p>
            <a:endParaRPr lang="fr-CH" baseline="0" dirty="0" smtClean="0"/>
          </a:p>
          <a:p>
            <a:r>
              <a:rPr lang="fr-CH" baseline="0" dirty="0" smtClean="0"/>
              <a:t>Lorsque plusieurs personnes sont concernées par un rang, l’ordre de préséance prévoit de recourir à l’ordre alphabétique au niveau du nom, puis du prénom, puis, le cas échéant, du 2</a:t>
            </a:r>
            <a:r>
              <a:rPr lang="fr-CH" baseline="30000" dirty="0" smtClean="0"/>
              <a:t>ème</a:t>
            </a:r>
            <a:r>
              <a:rPr lang="fr-CH" baseline="0" dirty="0" smtClean="0"/>
              <a:t> prénom et, enfin, s’il y a toujours égalité, la priorité est donnée à la personne qui a servi le plus récemment, et, toujours en cas de non décision, à la personne membre de l’Association depuis le plus longtemps.</a:t>
            </a:r>
          </a:p>
          <a:p>
            <a:endParaRPr lang="fr-CH" baseline="0" dirty="0" smtClean="0"/>
          </a:p>
          <a:p>
            <a:r>
              <a:rPr lang="fr-CH" baseline="0" dirty="0" smtClean="0"/>
              <a:t>Voilà qui est dit!</a:t>
            </a:r>
          </a:p>
          <a:p>
            <a:endParaRPr lang="fr-CH" baseline="0" dirty="0" smtClean="0"/>
          </a:p>
          <a:p>
            <a:endParaRPr lang="fr-CH" dirty="0"/>
          </a:p>
        </p:txBody>
      </p:sp>
      <p:sp>
        <p:nvSpPr>
          <p:cNvPr id="4" name="Espace réservé du numéro de diapositive 3"/>
          <p:cNvSpPr>
            <a:spLocks noGrp="1"/>
          </p:cNvSpPr>
          <p:nvPr>
            <p:ph type="sldNum" sz="quarter" idx="10"/>
          </p:nvPr>
        </p:nvSpPr>
        <p:spPr/>
        <p:txBody>
          <a:bodyPr/>
          <a:lstStyle/>
          <a:p>
            <a:pPr>
              <a:defRPr/>
            </a:pPr>
            <a:fld id="{5F786C21-7FF4-43A0-BA58-6F06C5C04307}" type="slidenum">
              <a:rPr lang="fr-FR" smtClean="0"/>
              <a:pPr>
                <a:defRPr/>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smtClean="0"/>
              <a:t>Le chef du protocole est  responsable</a:t>
            </a:r>
            <a:r>
              <a:rPr lang="fr-CH" baseline="0" dirty="0" smtClean="0"/>
              <a:t> des objets et accessoires appartenant au club, y compris les drapeaux, les fanions, la cloche et le marteau présidentiel, les livres de chant et un assortiment d’insignes. Il les dispose à l’endroit approprié avant les réunions et les range à leur place après celles-ci.</a:t>
            </a:r>
          </a:p>
          <a:p>
            <a:r>
              <a:rPr lang="fr-CH" baseline="0" dirty="0" smtClean="0"/>
              <a:t> Il joue le rôle d’huissier, veille à ce que les lions présents soient assis à la bonne place et leur distribue les bulletins, brochures, documents et autres récompenses nécessaires. Il veille tout particulièrement à ce que chaque nouveau membre soit placé auprès d’un groupe différent à chaque réunion, de sorte qu’il puisse plus facilement faire la connaissance des autres.</a:t>
            </a:r>
          </a:p>
          <a:p>
            <a:endParaRPr lang="fr-CH" baseline="0" dirty="0" smtClean="0"/>
          </a:p>
          <a:p>
            <a:r>
              <a:rPr lang="fr-CH" baseline="0" dirty="0" smtClean="0"/>
              <a:t>(Article VII, section D (6), Texte modèle de la Constitution et des statuts de lions club)</a:t>
            </a:r>
            <a:endParaRPr lang="fr-CH" dirty="0"/>
          </a:p>
        </p:txBody>
      </p:sp>
      <p:sp>
        <p:nvSpPr>
          <p:cNvPr id="4" name="Espace réservé du numéro de diapositive 3"/>
          <p:cNvSpPr>
            <a:spLocks noGrp="1"/>
          </p:cNvSpPr>
          <p:nvPr>
            <p:ph type="sldNum" sz="quarter" idx="10"/>
          </p:nvPr>
        </p:nvSpPr>
        <p:spPr/>
        <p:txBody>
          <a:bodyPr/>
          <a:lstStyle/>
          <a:p>
            <a:pPr>
              <a:defRPr/>
            </a:pPr>
            <a:fld id="{5F786C21-7FF4-43A0-BA58-6F06C5C04307}" type="slidenum">
              <a:rPr lang="fr-FR" smtClean="0"/>
              <a:pPr>
                <a:defRPr/>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baseline="0" dirty="0" smtClean="0"/>
          </a:p>
          <a:p>
            <a:r>
              <a:rPr lang="fr-CH" baseline="0" dirty="0" smtClean="0"/>
              <a:t>La meilleure manière de prendre les choses du bon côté…. n’est pas d’attendre qu’elles se retournent!</a:t>
            </a:r>
          </a:p>
        </p:txBody>
      </p:sp>
      <p:sp>
        <p:nvSpPr>
          <p:cNvPr id="4" name="Espace réservé du numéro de diapositive 3"/>
          <p:cNvSpPr>
            <a:spLocks noGrp="1"/>
          </p:cNvSpPr>
          <p:nvPr>
            <p:ph type="sldNum" sz="quarter" idx="10"/>
          </p:nvPr>
        </p:nvSpPr>
        <p:spPr/>
        <p:txBody>
          <a:bodyPr/>
          <a:lstStyle/>
          <a:p>
            <a:pPr>
              <a:defRPr/>
            </a:pPr>
            <a:fld id="{5F786C21-7FF4-43A0-BA58-6F06C5C04307}" type="slidenum">
              <a:rPr lang="fr-FR" smtClean="0"/>
              <a:pPr>
                <a:defRPr/>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smtClean="0"/>
              <a:t>Il appartient donc au censeur de mettre les</a:t>
            </a:r>
            <a:r>
              <a:rPr lang="fr-CH" baseline="0" dirty="0" smtClean="0"/>
              <a:t> manifestations et les événements lions sur de bons rails et d’éviter les croisements périlleux…</a:t>
            </a:r>
            <a:endParaRPr lang="fr-CH" dirty="0"/>
          </a:p>
        </p:txBody>
      </p:sp>
      <p:sp>
        <p:nvSpPr>
          <p:cNvPr id="4" name="Espace réservé du numéro de diapositive 3"/>
          <p:cNvSpPr>
            <a:spLocks noGrp="1"/>
          </p:cNvSpPr>
          <p:nvPr>
            <p:ph type="sldNum" sz="quarter" idx="10"/>
          </p:nvPr>
        </p:nvSpPr>
        <p:spPr/>
        <p:txBody>
          <a:bodyPr/>
          <a:lstStyle/>
          <a:p>
            <a:pPr>
              <a:defRPr/>
            </a:pPr>
            <a:fld id="{5F786C21-7FF4-43A0-BA58-6F06C5C04307}" type="slidenum">
              <a:rPr lang="fr-FR" smtClean="0"/>
              <a:pPr>
                <a:defRPr/>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smtClean="0"/>
              <a:t>Eviter de tourner en rond…..</a:t>
            </a:r>
          </a:p>
          <a:p>
            <a:endParaRPr lang="fr-CH" dirty="0" smtClean="0"/>
          </a:p>
          <a:p>
            <a:r>
              <a:rPr lang="fr-CH" dirty="0" smtClean="0"/>
              <a:t>Tout le monde se rappelle les mots</a:t>
            </a:r>
            <a:r>
              <a:rPr lang="fr-CH" baseline="0" dirty="0" smtClean="0"/>
              <a:t> du Général Mac Arthur . « Une mauvaise décision vaut mieux que pas de décision du tout! »</a:t>
            </a:r>
            <a:endParaRPr lang="fr-CH" dirty="0" smtClean="0"/>
          </a:p>
          <a:p>
            <a:endParaRPr lang="fr-CH" dirty="0" smtClean="0"/>
          </a:p>
          <a:p>
            <a:endParaRPr lang="fr-CH" dirty="0"/>
          </a:p>
        </p:txBody>
      </p:sp>
      <p:sp>
        <p:nvSpPr>
          <p:cNvPr id="4" name="Espace réservé du numéro de diapositive 3"/>
          <p:cNvSpPr>
            <a:spLocks noGrp="1"/>
          </p:cNvSpPr>
          <p:nvPr>
            <p:ph type="sldNum" sz="quarter" idx="10"/>
          </p:nvPr>
        </p:nvSpPr>
        <p:spPr/>
        <p:txBody>
          <a:bodyPr/>
          <a:lstStyle/>
          <a:p>
            <a:pPr>
              <a:defRPr/>
            </a:pPr>
            <a:fld id="{5F786C21-7FF4-43A0-BA58-6F06C5C04307}" type="slidenum">
              <a:rPr lang="fr-FR" smtClean="0"/>
              <a:pPr>
                <a:defRPr/>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smtClean="0"/>
              <a:t>Les réunions sont la vitrine du club.</a:t>
            </a:r>
          </a:p>
          <a:p>
            <a:endParaRPr lang="fr-CH" dirty="0" smtClean="0"/>
          </a:p>
          <a:p>
            <a:r>
              <a:rPr lang="fr-CH" dirty="0" smtClean="0"/>
              <a:t>Le rôle du « Chef du protocole » est donc très important. Car on jugera un club sur la valeur de ses actions, mais peut-être</a:t>
            </a:r>
            <a:r>
              <a:rPr lang="fr-CH" baseline="0" dirty="0" smtClean="0"/>
              <a:t> encore </a:t>
            </a:r>
          </a:p>
          <a:p>
            <a:endParaRPr lang="fr-CH" baseline="0" dirty="0" smtClean="0"/>
          </a:p>
          <a:p>
            <a:r>
              <a:rPr lang="fr-CH" baseline="0" dirty="0" smtClean="0"/>
              <a:t>plus sur la bonne tenue de ses réunions!</a:t>
            </a:r>
            <a:endParaRPr lang="fr-CH" dirty="0"/>
          </a:p>
        </p:txBody>
      </p:sp>
      <p:sp>
        <p:nvSpPr>
          <p:cNvPr id="4" name="Espace réservé du numéro de diapositive 3"/>
          <p:cNvSpPr>
            <a:spLocks noGrp="1"/>
          </p:cNvSpPr>
          <p:nvPr>
            <p:ph type="sldNum" sz="quarter" idx="10"/>
          </p:nvPr>
        </p:nvSpPr>
        <p:spPr/>
        <p:txBody>
          <a:bodyPr/>
          <a:lstStyle/>
          <a:p>
            <a:pPr>
              <a:defRPr/>
            </a:pPr>
            <a:fld id="{5F786C21-7FF4-43A0-BA58-6F06C5C04307}" type="slidenum">
              <a:rPr lang="fr-FR" smtClean="0"/>
              <a:pPr>
                <a:defRPr/>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5F786C21-7FF4-43A0-BA58-6F06C5C04307}" type="slidenum">
              <a:rPr lang="fr-FR" smtClean="0"/>
              <a:pPr>
                <a:defRPr/>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smtClean="0"/>
              <a:t>En</a:t>
            </a:r>
            <a:r>
              <a:rPr lang="fr-CH" baseline="0" dirty="0" smtClean="0"/>
              <a:t> ce qui concerne la tenue vestimentaire, un proverbe anglais précise: « Habits somptueux ne donne pas les bonnes manières »…</a:t>
            </a:r>
            <a:endParaRPr lang="fr-CH" dirty="0"/>
          </a:p>
        </p:txBody>
      </p:sp>
      <p:sp>
        <p:nvSpPr>
          <p:cNvPr id="4" name="Espace réservé du numéro de diapositive 3"/>
          <p:cNvSpPr>
            <a:spLocks noGrp="1"/>
          </p:cNvSpPr>
          <p:nvPr>
            <p:ph type="sldNum" sz="quarter" idx="10"/>
          </p:nvPr>
        </p:nvSpPr>
        <p:spPr/>
        <p:txBody>
          <a:bodyPr/>
          <a:lstStyle/>
          <a:p>
            <a:pPr>
              <a:defRPr/>
            </a:pPr>
            <a:fld id="{5F786C21-7FF4-43A0-BA58-6F06C5C04307}" type="slidenum">
              <a:rPr lang="fr-FR" smtClean="0"/>
              <a:pPr>
                <a:defRPr/>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smtClean="0"/>
              <a:t>Anecdote</a:t>
            </a:r>
            <a:r>
              <a:rPr lang="fr-CH" baseline="0" dirty="0" smtClean="0"/>
              <a:t> relative à l’échange de fanion</a:t>
            </a:r>
          </a:p>
          <a:p>
            <a:endParaRPr lang="fr-CH" baseline="0" dirty="0" smtClean="0"/>
          </a:p>
          <a:p>
            <a:r>
              <a:rPr lang="fr-CH" baseline="0" dirty="0" smtClean="0"/>
              <a:t>Neuchâtel – Besançon, dont les armoiries sont  </a:t>
            </a:r>
            <a:r>
              <a:rPr lang="fr-CH" baseline="0" dirty="0" err="1" smtClean="0"/>
              <a:t>presques</a:t>
            </a:r>
            <a:r>
              <a:rPr lang="fr-CH" baseline="0" dirty="0" smtClean="0"/>
              <a:t>  identiques, à tout le moins dans les couleurs.</a:t>
            </a:r>
            <a:endParaRPr lang="fr-CH" dirty="0"/>
          </a:p>
        </p:txBody>
      </p:sp>
      <p:sp>
        <p:nvSpPr>
          <p:cNvPr id="4" name="Espace réservé du numéro de diapositive 3"/>
          <p:cNvSpPr>
            <a:spLocks noGrp="1"/>
          </p:cNvSpPr>
          <p:nvPr>
            <p:ph type="sldNum" sz="quarter" idx="10"/>
          </p:nvPr>
        </p:nvSpPr>
        <p:spPr/>
        <p:txBody>
          <a:bodyPr/>
          <a:lstStyle/>
          <a:p>
            <a:pPr>
              <a:defRPr/>
            </a:pPr>
            <a:fld id="{5F786C21-7FF4-43A0-BA58-6F06C5C04307}" type="slidenum">
              <a:rPr lang="fr-FR" smtClean="0"/>
              <a:pPr>
                <a:defRPr/>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smtClean="0"/>
              <a:t>Hymnes</a:t>
            </a:r>
            <a:r>
              <a:rPr lang="fr-CH" baseline="0" dirty="0" smtClean="0"/>
              <a:t> nationaux</a:t>
            </a:r>
          </a:p>
          <a:p>
            <a:endParaRPr lang="fr-CH" baseline="0" dirty="0" smtClean="0"/>
          </a:p>
          <a:p>
            <a:r>
              <a:rPr lang="fr-CH" baseline="0" dirty="0" smtClean="0"/>
              <a:t>Anecdote Neuchâtel du Monde, Indiana USA, 2002</a:t>
            </a:r>
            <a:endParaRPr lang="fr-CH" dirty="0"/>
          </a:p>
        </p:txBody>
      </p:sp>
      <p:sp>
        <p:nvSpPr>
          <p:cNvPr id="4" name="Espace réservé du numéro de diapositive 3"/>
          <p:cNvSpPr>
            <a:spLocks noGrp="1"/>
          </p:cNvSpPr>
          <p:nvPr>
            <p:ph type="sldNum" sz="quarter" idx="10"/>
          </p:nvPr>
        </p:nvSpPr>
        <p:spPr/>
        <p:txBody>
          <a:bodyPr/>
          <a:lstStyle/>
          <a:p>
            <a:pPr>
              <a:defRPr/>
            </a:pPr>
            <a:fld id="{5F786C21-7FF4-43A0-BA58-6F06C5C04307}" type="slidenum">
              <a:rPr lang="fr-FR" smtClean="0"/>
              <a:pPr>
                <a:defRPr/>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sz="1400" dirty="0" smtClean="0">
                <a:latin typeface="Arial" pitchFamily="34" charset="0"/>
                <a:cs typeface="Arial" pitchFamily="34" charset="0"/>
              </a:rPr>
              <a:t>Mesdames</a:t>
            </a:r>
            <a:r>
              <a:rPr lang="fr-CH" sz="1400" baseline="0" dirty="0" smtClean="0">
                <a:latin typeface="Arial" pitchFamily="34" charset="0"/>
                <a:cs typeface="Arial" pitchFamily="34" charset="0"/>
              </a:rPr>
              <a:t> Messieurs,</a:t>
            </a:r>
          </a:p>
          <a:p>
            <a:endParaRPr lang="fr-CH" sz="1400" baseline="0" dirty="0" smtClean="0">
              <a:latin typeface="Arial" pitchFamily="34" charset="0"/>
              <a:cs typeface="Arial" pitchFamily="34" charset="0"/>
            </a:endParaRPr>
          </a:p>
          <a:p>
            <a:r>
              <a:rPr lang="fr-CH" sz="1400" baseline="0" dirty="0" smtClean="0">
                <a:latin typeface="Arial" pitchFamily="34" charset="0"/>
                <a:cs typeface="Arial" pitchFamily="34" charset="0"/>
              </a:rPr>
              <a:t>On l’a vu, le censeur est responsable de nombreuses tâches ou missions en ce qui concerne l’effectif du club.</a:t>
            </a:r>
          </a:p>
          <a:p>
            <a:endParaRPr lang="fr-CH" sz="1400" baseline="0" dirty="0" smtClean="0">
              <a:latin typeface="Arial" pitchFamily="34" charset="0"/>
              <a:cs typeface="Arial" pitchFamily="34" charset="0"/>
            </a:endParaRPr>
          </a:p>
          <a:p>
            <a:r>
              <a:rPr lang="fr-CH" sz="1400" baseline="0" dirty="0" smtClean="0">
                <a:latin typeface="Arial" pitchFamily="34" charset="0"/>
                <a:cs typeface="Arial" pitchFamily="34" charset="0"/>
              </a:rPr>
              <a:t>Il fonctionne  aussi, parfois sans le savoir vraiment, en qualité de Maître de cérémonies.</a:t>
            </a:r>
          </a:p>
          <a:p>
            <a:endParaRPr lang="fr-CH" sz="1400" baseline="0" dirty="0" smtClean="0">
              <a:latin typeface="Arial" pitchFamily="34" charset="0"/>
              <a:cs typeface="Arial" pitchFamily="34" charset="0"/>
            </a:endParaRPr>
          </a:p>
          <a:p>
            <a:r>
              <a:rPr lang="fr-CH" sz="1400" baseline="0" dirty="0" smtClean="0">
                <a:latin typeface="Arial" pitchFamily="34" charset="0"/>
                <a:cs typeface="Arial" pitchFamily="34" charset="0"/>
              </a:rPr>
              <a:t>Ce sont donc les aspects protocolaires du censeur que nous allons développer dans le quart d’heure qui débute.</a:t>
            </a:r>
          </a:p>
          <a:p>
            <a:endParaRPr lang="fr-CH" sz="1400" baseline="0" dirty="0" smtClean="0">
              <a:latin typeface="Arial" pitchFamily="34" charset="0"/>
              <a:cs typeface="Arial" pitchFamily="34" charset="0"/>
            </a:endParaRPr>
          </a:p>
          <a:p>
            <a:r>
              <a:rPr lang="fr-CH" sz="1400" baseline="0" dirty="0" smtClean="0">
                <a:latin typeface="Arial" pitchFamily="34" charset="0"/>
                <a:cs typeface="Arial" pitchFamily="34" charset="0"/>
              </a:rPr>
              <a:t>Les exemples ou anecdotes cités sont le résultat d’expériences vécues, l’exercice du quotidien professionnel et privé.</a:t>
            </a:r>
            <a:endParaRPr lang="fr-CH" sz="1400" dirty="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pPr>
              <a:defRPr/>
            </a:pPr>
            <a:fld id="{5F786C21-7FF4-43A0-BA58-6F06C5C04307}" type="slidenum">
              <a:rPr lang="fr-FR" smtClean="0"/>
              <a:pPr>
                <a:defRPr/>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smtClean="0"/>
              <a:t>Lors des cérémonies d’intronisation…on ne se tape pas sur l’épaule..</a:t>
            </a:r>
          </a:p>
          <a:p>
            <a:endParaRPr lang="fr-CH" dirty="0" smtClean="0"/>
          </a:p>
          <a:p>
            <a:r>
              <a:rPr lang="fr-CH" dirty="0" smtClean="0"/>
              <a:t>Un cérémonial est de mise, solennel.</a:t>
            </a:r>
            <a:endParaRPr lang="fr-CH" dirty="0"/>
          </a:p>
        </p:txBody>
      </p:sp>
      <p:sp>
        <p:nvSpPr>
          <p:cNvPr id="4" name="Espace réservé du numéro de diapositive 3"/>
          <p:cNvSpPr>
            <a:spLocks noGrp="1"/>
          </p:cNvSpPr>
          <p:nvPr>
            <p:ph type="sldNum" sz="quarter" idx="10"/>
          </p:nvPr>
        </p:nvSpPr>
        <p:spPr/>
        <p:txBody>
          <a:bodyPr/>
          <a:lstStyle/>
          <a:p>
            <a:pPr>
              <a:defRPr/>
            </a:pPr>
            <a:fld id="{5F786C21-7FF4-43A0-BA58-6F06C5C04307}" type="slidenum">
              <a:rPr lang="fr-FR" smtClean="0"/>
              <a:pPr>
                <a:defRPr/>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smtClean="0"/>
              <a:t>Cette présentation, bien évidemment non exhaustive, des aspects protocolaires ne peut</a:t>
            </a:r>
            <a:r>
              <a:rPr lang="fr-CH" baseline="0" dirty="0" smtClean="0"/>
              <a:t> prétendre régler tous les problèmes qui peuvent se poser à un censeur ou au responsable de la manifestation au cours des événements de la vie d’un club.</a:t>
            </a:r>
          </a:p>
          <a:p>
            <a:endParaRPr lang="fr-CH" baseline="0" dirty="0" smtClean="0"/>
          </a:p>
          <a:p>
            <a:r>
              <a:rPr lang="fr-CH" baseline="0" dirty="0" smtClean="0"/>
              <a:t>Souhaitons qu’elle permette cependant  de sensibiliser les responsables  du club à cette problématique et d’apporter une aide appréciable à toutes celles et ceux qui ont la délicate mission de réussir!</a:t>
            </a:r>
          </a:p>
          <a:p>
            <a:endParaRPr lang="fr-CH" baseline="0" dirty="0" smtClean="0"/>
          </a:p>
          <a:p>
            <a:r>
              <a:rPr lang="fr-CH" baseline="0" dirty="0" smtClean="0"/>
              <a:t>Il y a en effet plusieurs  façons d’appréhender le protocole:</a:t>
            </a:r>
            <a:endParaRPr lang="fr-CH" dirty="0"/>
          </a:p>
        </p:txBody>
      </p:sp>
      <p:sp>
        <p:nvSpPr>
          <p:cNvPr id="4" name="Espace réservé du numéro de diapositive 3"/>
          <p:cNvSpPr>
            <a:spLocks noGrp="1"/>
          </p:cNvSpPr>
          <p:nvPr>
            <p:ph type="sldNum" sz="quarter" idx="10"/>
          </p:nvPr>
        </p:nvSpPr>
        <p:spPr/>
        <p:txBody>
          <a:bodyPr/>
          <a:lstStyle/>
          <a:p>
            <a:pPr>
              <a:defRPr/>
            </a:pPr>
            <a:fld id="{5F786C21-7FF4-43A0-BA58-6F06C5C04307}" type="slidenum">
              <a:rPr lang="fr-FR" smtClean="0"/>
              <a:pPr>
                <a:defRPr/>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smtClean="0"/>
              <a:t>Ne pas voir le problème,</a:t>
            </a:r>
            <a:r>
              <a:rPr lang="fr-CH" baseline="0" dirty="0" smtClean="0"/>
              <a:t> faire l’autruche et attendre que d’autres prennent le relais….</a:t>
            </a:r>
            <a:endParaRPr lang="fr-CH" dirty="0"/>
          </a:p>
        </p:txBody>
      </p:sp>
      <p:sp>
        <p:nvSpPr>
          <p:cNvPr id="4" name="Espace réservé du numéro de diapositive 3"/>
          <p:cNvSpPr>
            <a:spLocks noGrp="1"/>
          </p:cNvSpPr>
          <p:nvPr>
            <p:ph type="sldNum" sz="quarter" idx="10"/>
          </p:nvPr>
        </p:nvSpPr>
        <p:spPr/>
        <p:txBody>
          <a:bodyPr/>
          <a:lstStyle/>
          <a:p>
            <a:pPr>
              <a:defRPr/>
            </a:pPr>
            <a:fld id="{5F786C21-7FF4-43A0-BA58-6F06C5C04307}" type="slidenum">
              <a:rPr lang="fr-FR" smtClean="0"/>
              <a:pPr>
                <a:defRPr/>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smtClean="0"/>
              <a:t>Avoir peur de ne pas répondre</a:t>
            </a:r>
            <a:r>
              <a:rPr lang="fr-CH" baseline="0" dirty="0" smtClean="0"/>
              <a:t> aux attentes…</a:t>
            </a:r>
            <a:endParaRPr lang="fr-CH" dirty="0"/>
          </a:p>
        </p:txBody>
      </p:sp>
      <p:sp>
        <p:nvSpPr>
          <p:cNvPr id="4" name="Espace réservé du numéro de diapositive 3"/>
          <p:cNvSpPr>
            <a:spLocks noGrp="1"/>
          </p:cNvSpPr>
          <p:nvPr>
            <p:ph type="sldNum" sz="quarter" idx="10"/>
          </p:nvPr>
        </p:nvSpPr>
        <p:spPr/>
        <p:txBody>
          <a:bodyPr/>
          <a:lstStyle/>
          <a:p>
            <a:pPr>
              <a:defRPr/>
            </a:pPr>
            <a:fld id="{5F786C21-7FF4-43A0-BA58-6F06C5C04307}" type="slidenum">
              <a:rPr lang="fr-FR" smtClean="0"/>
              <a:pPr>
                <a:defRPr/>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smtClean="0"/>
              <a:t>Ou prendre de la hauteur</a:t>
            </a:r>
            <a:r>
              <a:rPr lang="fr-CH" baseline="0" dirty="0" smtClean="0"/>
              <a:t> et….faire face! </a:t>
            </a:r>
          </a:p>
          <a:p>
            <a:endParaRPr lang="fr-CH" baseline="0" dirty="0" smtClean="0"/>
          </a:p>
          <a:p>
            <a:r>
              <a:rPr lang="fr-CH" baseline="0" dirty="0" smtClean="0"/>
              <a:t>Apporter les réponses aux interrogations, résoudre les problèmes.</a:t>
            </a:r>
            <a:endParaRPr lang="fr-CH" dirty="0"/>
          </a:p>
        </p:txBody>
      </p:sp>
      <p:sp>
        <p:nvSpPr>
          <p:cNvPr id="4" name="Espace réservé du numéro de diapositive 3"/>
          <p:cNvSpPr>
            <a:spLocks noGrp="1"/>
          </p:cNvSpPr>
          <p:nvPr>
            <p:ph type="sldNum" sz="quarter" idx="10"/>
          </p:nvPr>
        </p:nvSpPr>
        <p:spPr/>
        <p:txBody>
          <a:bodyPr/>
          <a:lstStyle/>
          <a:p>
            <a:pPr>
              <a:defRPr/>
            </a:pPr>
            <a:fld id="{5F786C21-7FF4-43A0-BA58-6F06C5C04307}" type="slidenum">
              <a:rPr lang="fr-FR" smtClean="0"/>
              <a:pPr>
                <a:defRPr/>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smtClean="0"/>
              <a:t>Jules Cambon, diplomate et administrateur français, né à Paris le 5 avril 1845, mort à Vevey, le 19 septembre 1935.</a:t>
            </a:r>
          </a:p>
          <a:p>
            <a:r>
              <a:rPr lang="fr-CH" dirty="0" smtClean="0"/>
              <a:t>Entame une carrière d’avocat en 1866</a:t>
            </a:r>
          </a:p>
          <a:p>
            <a:r>
              <a:rPr lang="fr-CH" dirty="0" smtClean="0"/>
              <a:t>Entre dans l’Administration en 1871</a:t>
            </a:r>
          </a:p>
          <a:p>
            <a:r>
              <a:rPr lang="fr-CH" dirty="0" smtClean="0"/>
              <a:t>Nommé Gouverneur général d’Algérie en 1891</a:t>
            </a:r>
          </a:p>
          <a:p>
            <a:r>
              <a:rPr lang="fr-CH" dirty="0" smtClean="0"/>
              <a:t>Ambassadeur</a:t>
            </a:r>
            <a:r>
              <a:rPr lang="fr-CH" baseline="0" dirty="0" smtClean="0"/>
              <a:t> à Washington en 1897, à Madrid en 1902, à Berlin en 1907</a:t>
            </a:r>
          </a:p>
          <a:p>
            <a:r>
              <a:rPr lang="fr-CH" baseline="0" dirty="0" smtClean="0"/>
              <a:t>Elu membre de l’Académie française en 1918.</a:t>
            </a:r>
          </a:p>
          <a:p>
            <a:endParaRPr lang="fr-CH" baseline="0" dirty="0" smtClean="0"/>
          </a:p>
          <a:p>
            <a:r>
              <a:rPr lang="fr-CH" baseline="0" dirty="0" smtClean="0"/>
              <a:t>Et le meilleur protocole, dit-on, est celui qui ne se voit pas: le Protocole du cœur.</a:t>
            </a:r>
          </a:p>
          <a:p>
            <a:endParaRPr lang="fr-CH" dirty="0" smtClean="0"/>
          </a:p>
          <a:p>
            <a:endParaRPr lang="fr-CH" dirty="0"/>
          </a:p>
        </p:txBody>
      </p:sp>
      <p:sp>
        <p:nvSpPr>
          <p:cNvPr id="4" name="Espace réservé du numéro de diapositive 3"/>
          <p:cNvSpPr>
            <a:spLocks noGrp="1"/>
          </p:cNvSpPr>
          <p:nvPr>
            <p:ph type="sldNum" sz="quarter" idx="10"/>
          </p:nvPr>
        </p:nvSpPr>
        <p:spPr/>
        <p:txBody>
          <a:bodyPr/>
          <a:lstStyle/>
          <a:p>
            <a:pPr>
              <a:defRPr/>
            </a:pPr>
            <a:fld id="{5F786C21-7FF4-43A0-BA58-6F06C5C04307}" type="slidenum">
              <a:rPr lang="fr-FR" smtClean="0"/>
              <a:pPr>
                <a:defRPr/>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smtClean="0"/>
              <a:t>Même les plus grands s’y collent!</a:t>
            </a:r>
          </a:p>
          <a:p>
            <a:endParaRPr lang="fr-CH" dirty="0" smtClean="0"/>
          </a:p>
          <a:p>
            <a:r>
              <a:rPr lang="fr-CH" dirty="0" smtClean="0"/>
              <a:t>(Ici, à</a:t>
            </a:r>
            <a:r>
              <a:rPr lang="fr-CH" baseline="0" dirty="0" smtClean="0"/>
              <a:t> Tokyo, le 14 novembre</a:t>
            </a:r>
            <a:r>
              <a:rPr lang="fr-CH" dirty="0" smtClean="0"/>
              <a:t> 2009,  </a:t>
            </a:r>
            <a:r>
              <a:rPr lang="fr-CH" dirty="0" err="1" smtClean="0"/>
              <a:t>Barack</a:t>
            </a:r>
            <a:r>
              <a:rPr lang="fr-CH" dirty="0" smtClean="0"/>
              <a:t> </a:t>
            </a:r>
            <a:r>
              <a:rPr lang="fr-CH" dirty="0" err="1" smtClean="0"/>
              <a:t>Obama</a:t>
            </a:r>
            <a:r>
              <a:rPr lang="fr-CH" smtClean="0"/>
              <a:t>,  un Président </a:t>
            </a:r>
            <a:r>
              <a:rPr lang="fr-CH" dirty="0" smtClean="0"/>
              <a:t>face à l’Empereur et  l’Impératrice</a:t>
            </a:r>
            <a:r>
              <a:rPr lang="fr-CH" baseline="0" dirty="0" smtClean="0"/>
              <a:t> du Japon)</a:t>
            </a:r>
            <a:endParaRPr lang="fr-CH" dirty="0"/>
          </a:p>
        </p:txBody>
      </p:sp>
      <p:sp>
        <p:nvSpPr>
          <p:cNvPr id="4" name="Espace réservé du numéro de diapositive 3"/>
          <p:cNvSpPr>
            <a:spLocks noGrp="1"/>
          </p:cNvSpPr>
          <p:nvPr>
            <p:ph type="sldNum" sz="quarter" idx="10"/>
          </p:nvPr>
        </p:nvSpPr>
        <p:spPr/>
        <p:txBody>
          <a:bodyPr/>
          <a:lstStyle/>
          <a:p>
            <a:pPr>
              <a:defRPr/>
            </a:pPr>
            <a:fld id="{5F786C21-7FF4-43A0-BA58-6F06C5C04307}" type="slidenum">
              <a:rPr lang="fr-FR" smtClean="0"/>
              <a:pPr>
                <a:defRPr/>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smtClean="0"/>
              <a:t>Mesdames, Messieurs, c’est l’heure des questions!</a:t>
            </a:r>
            <a:endParaRPr lang="fr-CH" dirty="0"/>
          </a:p>
        </p:txBody>
      </p:sp>
      <p:sp>
        <p:nvSpPr>
          <p:cNvPr id="4" name="Espace réservé du numéro de diapositive 3"/>
          <p:cNvSpPr>
            <a:spLocks noGrp="1"/>
          </p:cNvSpPr>
          <p:nvPr>
            <p:ph type="sldNum" sz="quarter" idx="10"/>
          </p:nvPr>
        </p:nvSpPr>
        <p:spPr/>
        <p:txBody>
          <a:bodyPr/>
          <a:lstStyle/>
          <a:p>
            <a:pPr>
              <a:defRPr/>
            </a:pPr>
            <a:fld id="{5F786C21-7FF4-43A0-BA58-6F06C5C04307}" type="slidenum">
              <a:rPr lang="fr-FR" smtClean="0"/>
              <a:pPr>
                <a:defRPr/>
              </a:pPr>
              <a:t>28</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smtClean="0"/>
              <a:t>Parfois,</a:t>
            </a:r>
            <a:r>
              <a:rPr lang="fr-CH" baseline="0" dirty="0" smtClean="0"/>
              <a:t> le protocole ne justifie pas de commentaire supplémentaire…</a:t>
            </a:r>
            <a:endParaRPr lang="fr-CH" dirty="0"/>
          </a:p>
        </p:txBody>
      </p:sp>
      <p:sp>
        <p:nvSpPr>
          <p:cNvPr id="4" name="Espace réservé du numéro de diapositive 3"/>
          <p:cNvSpPr>
            <a:spLocks noGrp="1"/>
          </p:cNvSpPr>
          <p:nvPr>
            <p:ph type="sldNum" sz="quarter" idx="10"/>
          </p:nvPr>
        </p:nvSpPr>
        <p:spPr/>
        <p:txBody>
          <a:bodyPr/>
          <a:lstStyle/>
          <a:p>
            <a:pPr>
              <a:defRPr/>
            </a:pPr>
            <a:fld id="{5F786C21-7FF4-43A0-BA58-6F06C5C04307}" type="slidenum">
              <a:rPr lang="fr-FR" smtClean="0"/>
              <a:pPr>
                <a:defRPr/>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smtClean="0"/>
              <a:t>Il</a:t>
            </a:r>
            <a:r>
              <a:rPr lang="fr-CH" baseline="0" dirty="0" smtClean="0"/>
              <a:t> y a, en matière de protocole, plusieurs définitions :</a:t>
            </a:r>
          </a:p>
          <a:p>
            <a:endParaRPr lang="fr-CH" baseline="0" dirty="0" smtClean="0"/>
          </a:p>
          <a:p>
            <a:r>
              <a:rPr lang="fr-CH" baseline="0" dirty="0" smtClean="0"/>
              <a:t>Pour faire court, nous citerons </a:t>
            </a:r>
          </a:p>
          <a:p>
            <a:endParaRPr lang="fr-CH" baseline="0" dirty="0" smtClean="0"/>
          </a:p>
          <a:p>
            <a:r>
              <a:rPr lang="fr-CH" baseline="0" dirty="0" smtClean="0"/>
              <a:t>Les procès-verbaux des débats des Autorités,</a:t>
            </a:r>
          </a:p>
          <a:p>
            <a:endParaRPr lang="fr-CH" baseline="0" dirty="0" smtClean="0"/>
          </a:p>
          <a:p>
            <a:r>
              <a:rPr lang="fr-CH" baseline="0" dirty="0" smtClean="0"/>
              <a:t>Les règles du cérémonial à observer dans les relations officielles entre les Etats.</a:t>
            </a:r>
          </a:p>
          <a:p>
            <a:endParaRPr lang="fr-CH" baseline="0" dirty="0" smtClean="0"/>
          </a:p>
          <a:p>
            <a:r>
              <a:rPr lang="fr-CH" baseline="0" dirty="0" smtClean="0"/>
              <a:t>Nous développerons la dernière,</a:t>
            </a:r>
          </a:p>
          <a:p>
            <a:endParaRPr lang="fr-CH" baseline="0" dirty="0" smtClean="0"/>
          </a:p>
          <a:p>
            <a:r>
              <a:rPr lang="fr-CH" baseline="0" dirty="0" smtClean="0"/>
              <a:t>Le protocole est un recueil de règles établies en matière d’étiquette, d’honneurs et de préséance dans les cérémonies officielles.</a:t>
            </a:r>
          </a:p>
          <a:p>
            <a:endParaRPr lang="fr-CH" baseline="0" dirty="0" smtClean="0"/>
          </a:p>
          <a:p>
            <a:r>
              <a:rPr lang="fr-CH" baseline="0" dirty="0" smtClean="0"/>
              <a:t>Mais il renferme surtout un certain nombre de codes et de conventions qui règlent les comportements de chacun dans la vie en société. </a:t>
            </a:r>
            <a:endParaRPr lang="fr-CH" dirty="0"/>
          </a:p>
        </p:txBody>
      </p:sp>
      <p:sp>
        <p:nvSpPr>
          <p:cNvPr id="4" name="Espace réservé du numéro de diapositive 3"/>
          <p:cNvSpPr>
            <a:spLocks noGrp="1"/>
          </p:cNvSpPr>
          <p:nvPr>
            <p:ph type="sldNum" sz="quarter" idx="10"/>
          </p:nvPr>
        </p:nvSpPr>
        <p:spPr/>
        <p:txBody>
          <a:bodyPr/>
          <a:lstStyle/>
          <a:p>
            <a:pPr>
              <a:defRPr/>
            </a:pPr>
            <a:fld id="{5F786C21-7FF4-43A0-BA58-6F06C5C04307}" type="slidenum">
              <a:rPr lang="fr-FR" smtClean="0"/>
              <a:pPr>
                <a:defRPr/>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smtClean="0"/>
              <a:t>A</a:t>
            </a:r>
            <a:r>
              <a:rPr lang="fr-CH" baseline="0" dirty="0" smtClean="0"/>
              <a:t> titre d’exemple, toute la population suisse se souvient du couac diplomatique de l’épouse du Président de la Confédération Joseph </a:t>
            </a:r>
            <a:r>
              <a:rPr lang="fr-CH" baseline="0" dirty="0" err="1" smtClean="0"/>
              <a:t>Deiss</a:t>
            </a:r>
            <a:r>
              <a:rPr lang="fr-CH" baseline="0" dirty="0" smtClean="0"/>
              <a:t>, lion par ailleurs, qui n’a pas hésité lors d’un déplacement diplomatique en 2004,  à « coller » 3 bises à l’Impératrice Michiko du Japon, malgré un protocole millénaire…..</a:t>
            </a:r>
          </a:p>
          <a:p>
            <a:r>
              <a:rPr lang="fr-CH" baseline="0" dirty="0" smtClean="0"/>
              <a:t> (17 avril 2011, Hillary Clinton, secrétaire d’Etat US, en visite au Japon endeuillé par le Tsunami, a, elle aussi, serré la main de l’Empereur et embrassé l’Impératrice)</a:t>
            </a:r>
          </a:p>
          <a:p>
            <a:endParaRPr lang="fr-CH" baseline="0" dirty="0" smtClean="0"/>
          </a:p>
          <a:p>
            <a:r>
              <a:rPr lang="fr-CH" baseline="0" dirty="0" smtClean="0"/>
              <a:t>On connaît le relatif désintérêt de la population et de la presse aux règles officielles, mais personne  ne manquent  de souligner,  sinon de rire de telle maladresse…</a:t>
            </a:r>
          </a:p>
          <a:p>
            <a:endParaRPr lang="fr-CH" baseline="0" dirty="0" smtClean="0"/>
          </a:p>
          <a:p>
            <a:r>
              <a:rPr lang="fr-CH" baseline="0" dirty="0" smtClean="0"/>
              <a:t>Cela me rappelle la cérémonie au cours de laquelle j’ai donné la parole à un délégué momentanément absent…besoin pressant oblige!</a:t>
            </a:r>
            <a:endParaRPr lang="fr-CH" dirty="0"/>
          </a:p>
        </p:txBody>
      </p:sp>
      <p:sp>
        <p:nvSpPr>
          <p:cNvPr id="4" name="Espace réservé du numéro de diapositive 3"/>
          <p:cNvSpPr>
            <a:spLocks noGrp="1"/>
          </p:cNvSpPr>
          <p:nvPr>
            <p:ph type="sldNum" sz="quarter" idx="10"/>
          </p:nvPr>
        </p:nvSpPr>
        <p:spPr/>
        <p:txBody>
          <a:bodyPr/>
          <a:lstStyle/>
          <a:p>
            <a:pPr>
              <a:defRPr/>
            </a:pPr>
            <a:fld id="{5F786C21-7FF4-43A0-BA58-6F06C5C04307}" type="slidenum">
              <a:rPr lang="fr-FR" smtClean="0"/>
              <a:pPr>
                <a:defRPr/>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smtClean="0"/>
              <a:t>Ces codes forment ce que l’on appelle la politesse, le savoir-vivre, les bonnes manières ou encore les convenances. Ils</a:t>
            </a:r>
            <a:r>
              <a:rPr lang="fr-CH" baseline="0" dirty="0" smtClean="0"/>
              <a:t> </a:t>
            </a:r>
            <a:r>
              <a:rPr lang="fr-CH" dirty="0" smtClean="0"/>
              <a:t>facilitent les </a:t>
            </a:r>
          </a:p>
          <a:p>
            <a:endParaRPr lang="fr-CH" dirty="0" smtClean="0"/>
          </a:p>
          <a:p>
            <a:r>
              <a:rPr lang="fr-CH" dirty="0" smtClean="0"/>
              <a:t>relations entre  les individus</a:t>
            </a:r>
            <a:r>
              <a:rPr lang="fr-CH" baseline="0" dirty="0" smtClean="0"/>
              <a:t> et contribuent à créer une harmonie sociale.</a:t>
            </a:r>
          </a:p>
          <a:p>
            <a:endParaRPr lang="fr-CH" baseline="0" dirty="0" smtClean="0"/>
          </a:p>
          <a:p>
            <a:r>
              <a:rPr lang="fr-CH" baseline="0" dirty="0" smtClean="0"/>
              <a:t>Ils dictent les obligations de chacun envers la hiérarchie sociale, également entre les hommes et les femmes.</a:t>
            </a:r>
          </a:p>
          <a:p>
            <a:endParaRPr lang="fr-CH" baseline="0" dirty="0" smtClean="0"/>
          </a:p>
          <a:p>
            <a:r>
              <a:rPr lang="fr-CH" baseline="0" dirty="0" smtClean="0"/>
              <a:t>Et quand les invités arrivent, lorsque les orateurs se succèdent à la tribune, cela semble toujours aller de soi!</a:t>
            </a:r>
          </a:p>
          <a:p>
            <a:endParaRPr lang="fr-CH" baseline="0" dirty="0" smtClean="0"/>
          </a:p>
          <a:p>
            <a:r>
              <a:rPr lang="fr-CH" baseline="0" dirty="0" smtClean="0"/>
              <a:t>En fait, c’est le résultat d’un travail minutieux et organisé.</a:t>
            </a:r>
          </a:p>
          <a:p>
            <a:endParaRPr lang="fr-CH" dirty="0"/>
          </a:p>
        </p:txBody>
      </p:sp>
      <p:sp>
        <p:nvSpPr>
          <p:cNvPr id="4" name="Espace réservé du numéro de diapositive 3"/>
          <p:cNvSpPr>
            <a:spLocks noGrp="1"/>
          </p:cNvSpPr>
          <p:nvPr>
            <p:ph type="sldNum" sz="quarter" idx="10"/>
          </p:nvPr>
        </p:nvSpPr>
        <p:spPr/>
        <p:txBody>
          <a:bodyPr/>
          <a:lstStyle/>
          <a:p>
            <a:pPr>
              <a:defRPr/>
            </a:pPr>
            <a:fld id="{5F786C21-7FF4-43A0-BA58-6F06C5C04307}" type="slidenum">
              <a:rPr lang="fr-FR" smtClean="0"/>
              <a:pPr>
                <a:defRPr/>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smtClean="0"/>
          </a:p>
          <a:p>
            <a:r>
              <a:rPr lang="fr-CH" dirty="0" smtClean="0"/>
              <a:t>Il est donc primordial de :</a:t>
            </a:r>
          </a:p>
          <a:p>
            <a:endParaRPr lang="fr-CH" dirty="0" smtClean="0"/>
          </a:p>
          <a:p>
            <a:pPr>
              <a:buFontTx/>
              <a:buChar char="-"/>
            </a:pPr>
            <a:r>
              <a:rPr lang="fr-CH" dirty="0" smtClean="0"/>
              <a:t> Laisser le moins de place possible à l’improvisation</a:t>
            </a:r>
          </a:p>
          <a:p>
            <a:pPr>
              <a:buFontTx/>
              <a:buChar char="-"/>
            </a:pPr>
            <a:endParaRPr lang="fr-CH" dirty="0" smtClean="0"/>
          </a:p>
          <a:p>
            <a:pPr>
              <a:buFontTx/>
              <a:buChar char="-"/>
            </a:pPr>
            <a:r>
              <a:rPr lang="fr-CH" baseline="0" dirty="0" smtClean="0"/>
              <a:t> Faire ressentir aux invités leur importance</a:t>
            </a:r>
          </a:p>
          <a:p>
            <a:pPr>
              <a:buFontTx/>
              <a:buChar char="-"/>
            </a:pPr>
            <a:endParaRPr lang="fr-CH" baseline="0" dirty="0" smtClean="0"/>
          </a:p>
          <a:p>
            <a:pPr>
              <a:buFontTx/>
              <a:buChar char="-"/>
            </a:pPr>
            <a:r>
              <a:rPr lang="fr-CH" baseline="0" dirty="0" smtClean="0"/>
              <a:t> Avoir le sourire, mais rester ferme!</a:t>
            </a:r>
          </a:p>
          <a:p>
            <a:pPr>
              <a:buFontTx/>
              <a:buChar char="-"/>
            </a:pPr>
            <a:endParaRPr lang="fr-CH" baseline="0" dirty="0" smtClean="0"/>
          </a:p>
          <a:p>
            <a:pPr>
              <a:buFontTx/>
              <a:buNone/>
            </a:pPr>
            <a:r>
              <a:rPr lang="fr-CH" baseline="0" dirty="0" smtClean="0"/>
              <a:t>En résumé : « Chacun A sa place ».</a:t>
            </a:r>
          </a:p>
          <a:p>
            <a:pPr>
              <a:buFontTx/>
              <a:buNone/>
            </a:pPr>
            <a:endParaRPr lang="fr-CH" baseline="0" dirty="0" smtClean="0"/>
          </a:p>
          <a:p>
            <a:pPr>
              <a:buFontTx/>
              <a:buNone/>
            </a:pPr>
            <a:r>
              <a:rPr lang="fr-CH" baseline="0" dirty="0" smtClean="0"/>
              <a:t>Anecdote  Président du Conseil général, Daniel Huguenin-Dumittan…55 /65 ans….</a:t>
            </a:r>
          </a:p>
          <a:p>
            <a:pPr>
              <a:buFontTx/>
              <a:buNone/>
            </a:pPr>
            <a:endParaRPr lang="fr-CH" baseline="0" dirty="0" smtClean="0"/>
          </a:p>
          <a:p>
            <a:pPr>
              <a:buFontTx/>
              <a:buChar char="-"/>
            </a:pPr>
            <a:endParaRPr lang="fr-CH" baseline="0" dirty="0" smtClean="0"/>
          </a:p>
          <a:p>
            <a:pPr>
              <a:buFontTx/>
              <a:buChar char="-"/>
            </a:pPr>
            <a:endParaRPr lang="fr-CH" baseline="0" dirty="0" smtClean="0"/>
          </a:p>
          <a:p>
            <a:pPr>
              <a:buFontTx/>
              <a:buChar char="-"/>
            </a:pPr>
            <a:endParaRPr lang="fr-CH" dirty="0"/>
          </a:p>
        </p:txBody>
      </p:sp>
      <p:sp>
        <p:nvSpPr>
          <p:cNvPr id="4" name="Espace réservé du numéro de diapositive 3"/>
          <p:cNvSpPr>
            <a:spLocks noGrp="1"/>
          </p:cNvSpPr>
          <p:nvPr>
            <p:ph type="sldNum" sz="quarter" idx="10"/>
          </p:nvPr>
        </p:nvSpPr>
        <p:spPr/>
        <p:txBody>
          <a:bodyPr/>
          <a:lstStyle/>
          <a:p>
            <a:pPr>
              <a:defRPr/>
            </a:pPr>
            <a:fld id="{5F786C21-7FF4-43A0-BA58-6F06C5C04307}" type="slidenum">
              <a:rPr lang="fr-FR" smtClean="0"/>
              <a:pPr>
                <a:defRPr/>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smtClean="0"/>
              <a:t>Dans la vie courante, les règles de savoir-vivre</a:t>
            </a:r>
            <a:r>
              <a:rPr lang="fr-CH" baseline="0" dirty="0" smtClean="0"/>
              <a:t> peuvent paraître obsolètes.</a:t>
            </a:r>
          </a:p>
          <a:p>
            <a:endParaRPr lang="fr-CH" baseline="0" dirty="0" smtClean="0"/>
          </a:p>
          <a:p>
            <a:r>
              <a:rPr lang="fr-CH" baseline="0" dirty="0" smtClean="0"/>
              <a:t>La vie moderne a certes simplifié les usages, mais il est souhaitable que la tradition demeure.</a:t>
            </a:r>
          </a:p>
          <a:p>
            <a:endParaRPr lang="fr-CH" baseline="0" dirty="0" smtClean="0"/>
          </a:p>
          <a:p>
            <a:r>
              <a:rPr lang="fr-CH" baseline="0" dirty="0" smtClean="0"/>
              <a:t>Le LIONS INTERNATIONAL demande que soient appliquées ces règles de politesse qui consistent</a:t>
            </a:r>
          </a:p>
          <a:p>
            <a:endParaRPr lang="fr-CH" baseline="0" dirty="0" smtClean="0"/>
          </a:p>
          <a:p>
            <a:r>
              <a:rPr lang="fr-CH" baseline="0" dirty="0" smtClean="0"/>
              <a:t>à rendre à autrui ce qui lui est dû, </a:t>
            </a:r>
          </a:p>
          <a:p>
            <a:endParaRPr lang="fr-CH" baseline="0" dirty="0" smtClean="0"/>
          </a:p>
          <a:p>
            <a:r>
              <a:rPr lang="fr-CH" baseline="0" dirty="0" smtClean="0"/>
              <a:t>à lui demander ce qu’il nous doit.</a:t>
            </a:r>
          </a:p>
          <a:p>
            <a:endParaRPr lang="fr-CH" baseline="0" dirty="0" smtClean="0"/>
          </a:p>
          <a:p>
            <a:endParaRPr lang="fr-CH" dirty="0"/>
          </a:p>
        </p:txBody>
      </p:sp>
      <p:sp>
        <p:nvSpPr>
          <p:cNvPr id="4" name="Espace réservé du numéro de diapositive 3"/>
          <p:cNvSpPr>
            <a:spLocks noGrp="1"/>
          </p:cNvSpPr>
          <p:nvPr>
            <p:ph type="sldNum" sz="quarter" idx="10"/>
          </p:nvPr>
        </p:nvSpPr>
        <p:spPr/>
        <p:txBody>
          <a:bodyPr/>
          <a:lstStyle/>
          <a:p>
            <a:pPr>
              <a:defRPr/>
            </a:pPr>
            <a:fld id="{5F786C21-7FF4-43A0-BA58-6F06C5C04307}" type="slidenum">
              <a:rPr lang="fr-FR" smtClean="0"/>
              <a:pPr>
                <a:defRPr/>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smtClean="0"/>
              <a:t>Les fautes de protocole sont préjudiciables au club et au mouvement. Elles sont malheureusement très remarquées et surtout </a:t>
            </a:r>
          </a:p>
          <a:p>
            <a:r>
              <a:rPr lang="fr-CH" dirty="0" smtClean="0"/>
              <a:t>commentées par les invités.</a:t>
            </a:r>
          </a:p>
          <a:p>
            <a:endParaRPr lang="fr-CH" dirty="0" smtClean="0"/>
          </a:p>
          <a:p>
            <a:r>
              <a:rPr lang="fr-CH" dirty="0" smtClean="0"/>
              <a:t>Il est donc indispensable de tirer les bonnes ficelles… et au moment opportun!</a:t>
            </a:r>
          </a:p>
          <a:p>
            <a:endParaRPr lang="fr-CH" dirty="0"/>
          </a:p>
        </p:txBody>
      </p:sp>
      <p:sp>
        <p:nvSpPr>
          <p:cNvPr id="4" name="Espace réservé du numéro de diapositive 3"/>
          <p:cNvSpPr>
            <a:spLocks noGrp="1"/>
          </p:cNvSpPr>
          <p:nvPr>
            <p:ph type="sldNum" sz="quarter" idx="10"/>
          </p:nvPr>
        </p:nvSpPr>
        <p:spPr/>
        <p:txBody>
          <a:bodyPr/>
          <a:lstStyle/>
          <a:p>
            <a:pPr>
              <a:defRPr/>
            </a:pPr>
            <a:fld id="{5F786C21-7FF4-43A0-BA58-6F06C5C04307}" type="slidenum">
              <a:rPr lang="fr-FR" smtClean="0"/>
              <a:pPr>
                <a:defRPr/>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10"/>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fr-CH"/>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pPr>
                <a:defRPr/>
              </a:pPr>
              <a:endParaRPr lang="fr-CH"/>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lvl1pPr>
          </a:lstStyle>
          <a:p>
            <a:r>
              <a:rPr lang="fr-FR"/>
              <a:t>Cliquez pour modifier le style du titre du masque</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fr-FR"/>
              <a:t>Cliquez pour modifier le style des sous-titres du masque</a:t>
            </a:r>
          </a:p>
        </p:txBody>
      </p:sp>
      <p:sp>
        <p:nvSpPr>
          <p:cNvPr id="7" name="Rectangle 7"/>
          <p:cNvSpPr>
            <a:spLocks noGrp="1" noChangeArrowheads="1"/>
          </p:cNvSpPr>
          <p:nvPr>
            <p:ph type="dt" sz="quarter" idx="10"/>
          </p:nvPr>
        </p:nvSpPr>
        <p:spPr/>
        <p:txBody>
          <a:bodyPr/>
          <a:lstStyle>
            <a:lvl1pPr>
              <a:defRPr/>
            </a:lvl1pPr>
          </a:lstStyle>
          <a:p>
            <a:pPr>
              <a:defRPr/>
            </a:pPr>
            <a:endParaRPr lang="fr-FR"/>
          </a:p>
        </p:txBody>
      </p:sp>
      <p:sp>
        <p:nvSpPr>
          <p:cNvPr id="8" name="Rectangle 8"/>
          <p:cNvSpPr>
            <a:spLocks noGrp="1" noChangeArrowheads="1"/>
          </p:cNvSpPr>
          <p:nvPr>
            <p:ph type="ftr" sz="quarter" idx="11"/>
          </p:nvPr>
        </p:nvSpPr>
        <p:spPr/>
        <p:txBody>
          <a:bodyPr/>
          <a:lstStyle>
            <a:lvl1pPr>
              <a:defRPr/>
            </a:lvl1pPr>
          </a:lstStyle>
          <a:p>
            <a:pPr>
              <a:defRPr/>
            </a:pPr>
            <a:endParaRPr lang="fr-FR"/>
          </a:p>
        </p:txBody>
      </p:sp>
      <p:sp>
        <p:nvSpPr>
          <p:cNvPr id="9" name="Rectangle 9"/>
          <p:cNvSpPr>
            <a:spLocks noGrp="1" noChangeArrowheads="1"/>
          </p:cNvSpPr>
          <p:nvPr>
            <p:ph type="sldNum" sz="quarter" idx="12"/>
          </p:nvPr>
        </p:nvSpPr>
        <p:spPr/>
        <p:txBody>
          <a:bodyPr/>
          <a:lstStyle>
            <a:lvl1pPr>
              <a:defRPr/>
            </a:lvl1pPr>
          </a:lstStyle>
          <a:p>
            <a:pPr>
              <a:defRPr/>
            </a:pPr>
            <a:fld id="{2A2E2AFD-EC62-4442-83E5-66F489DC6480}" type="slidenum">
              <a:rPr lang="fr-FR"/>
              <a:pPr>
                <a:defRPr/>
              </a:pPr>
              <a:t>‹Nr.›</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7"/>
          <p:cNvSpPr>
            <a:spLocks noGrp="1" noChangeArrowheads="1"/>
          </p:cNvSpPr>
          <p:nvPr>
            <p:ph type="dt" sz="half" idx="10"/>
          </p:nvPr>
        </p:nvSpPr>
        <p:spPr>
          <a:ln/>
        </p:spPr>
        <p:txBody>
          <a:bodyPr/>
          <a:lstStyle>
            <a:lvl1pPr>
              <a:defRPr/>
            </a:lvl1pPr>
          </a:lstStyle>
          <a:p>
            <a:pPr>
              <a:defRPr/>
            </a:pPr>
            <a:endParaRPr lang="fr-FR"/>
          </a:p>
        </p:txBody>
      </p:sp>
      <p:sp>
        <p:nvSpPr>
          <p:cNvPr id="5" name="Rectangle 8"/>
          <p:cNvSpPr>
            <a:spLocks noGrp="1" noChangeArrowheads="1"/>
          </p:cNvSpPr>
          <p:nvPr>
            <p:ph type="ftr" sz="quarter" idx="11"/>
          </p:nvPr>
        </p:nvSpPr>
        <p:spPr>
          <a:ln/>
        </p:spPr>
        <p:txBody>
          <a:bodyPr/>
          <a:lstStyle>
            <a:lvl1pPr>
              <a:defRPr/>
            </a:lvl1pPr>
          </a:lstStyle>
          <a:p>
            <a:pPr>
              <a:defRPr/>
            </a:pPr>
            <a:endParaRPr lang="fr-FR"/>
          </a:p>
        </p:txBody>
      </p:sp>
      <p:sp>
        <p:nvSpPr>
          <p:cNvPr id="6" name="Rectangle 9"/>
          <p:cNvSpPr>
            <a:spLocks noGrp="1" noChangeArrowheads="1"/>
          </p:cNvSpPr>
          <p:nvPr>
            <p:ph type="sldNum" sz="quarter" idx="12"/>
          </p:nvPr>
        </p:nvSpPr>
        <p:spPr>
          <a:ln/>
        </p:spPr>
        <p:txBody>
          <a:bodyPr/>
          <a:lstStyle>
            <a:lvl1pPr>
              <a:defRPr/>
            </a:lvl1pPr>
          </a:lstStyle>
          <a:p>
            <a:pPr>
              <a:defRPr/>
            </a:pPr>
            <a:fld id="{8947631C-3C00-4FFC-9D00-DAB9D4BB225D}" type="slidenum">
              <a:rPr lang="fr-FR"/>
              <a:pPr>
                <a:defRPr/>
              </a:pPr>
              <a:t>‹Nr.›</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Cliquez pour modifier le style du titre</a:t>
            </a:r>
            <a:endParaRPr lang="fr-CH"/>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7"/>
          <p:cNvSpPr>
            <a:spLocks noGrp="1" noChangeArrowheads="1"/>
          </p:cNvSpPr>
          <p:nvPr>
            <p:ph type="dt" sz="half" idx="10"/>
          </p:nvPr>
        </p:nvSpPr>
        <p:spPr>
          <a:ln/>
        </p:spPr>
        <p:txBody>
          <a:bodyPr/>
          <a:lstStyle>
            <a:lvl1pPr>
              <a:defRPr/>
            </a:lvl1pPr>
          </a:lstStyle>
          <a:p>
            <a:pPr>
              <a:defRPr/>
            </a:pPr>
            <a:endParaRPr lang="fr-FR"/>
          </a:p>
        </p:txBody>
      </p:sp>
      <p:sp>
        <p:nvSpPr>
          <p:cNvPr id="5" name="Rectangle 8"/>
          <p:cNvSpPr>
            <a:spLocks noGrp="1" noChangeArrowheads="1"/>
          </p:cNvSpPr>
          <p:nvPr>
            <p:ph type="ftr" sz="quarter" idx="11"/>
          </p:nvPr>
        </p:nvSpPr>
        <p:spPr>
          <a:ln/>
        </p:spPr>
        <p:txBody>
          <a:bodyPr/>
          <a:lstStyle>
            <a:lvl1pPr>
              <a:defRPr/>
            </a:lvl1pPr>
          </a:lstStyle>
          <a:p>
            <a:pPr>
              <a:defRPr/>
            </a:pPr>
            <a:endParaRPr lang="fr-FR"/>
          </a:p>
        </p:txBody>
      </p:sp>
      <p:sp>
        <p:nvSpPr>
          <p:cNvPr id="6" name="Rectangle 9"/>
          <p:cNvSpPr>
            <a:spLocks noGrp="1" noChangeArrowheads="1"/>
          </p:cNvSpPr>
          <p:nvPr>
            <p:ph type="sldNum" sz="quarter" idx="12"/>
          </p:nvPr>
        </p:nvSpPr>
        <p:spPr>
          <a:ln/>
        </p:spPr>
        <p:txBody>
          <a:bodyPr/>
          <a:lstStyle>
            <a:lvl1pPr>
              <a:defRPr/>
            </a:lvl1pPr>
          </a:lstStyle>
          <a:p>
            <a:pPr>
              <a:defRPr/>
            </a:pPr>
            <a:fld id="{9D5686EC-A600-4236-9D3D-600684B08EA6}" type="slidenum">
              <a:rPr lang="fr-FR"/>
              <a:pPr>
                <a:defRPr/>
              </a:pPr>
              <a:t>‹Nr.›</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Cliquez pour modifier le style du titre</a:t>
            </a:r>
            <a:endParaRPr lang="fr-CH"/>
          </a:p>
        </p:txBody>
      </p:sp>
      <p:sp>
        <p:nvSpPr>
          <p:cNvPr id="3" name="Espace réservé du graphique SmartArt 2"/>
          <p:cNvSpPr>
            <a:spLocks noGrp="1"/>
          </p:cNvSpPr>
          <p:nvPr>
            <p:ph type="dgm" idx="1"/>
          </p:nvPr>
        </p:nvSpPr>
        <p:spPr>
          <a:xfrm>
            <a:off x="685800" y="1981200"/>
            <a:ext cx="7772400" cy="4114800"/>
          </a:xfrm>
        </p:spPr>
        <p:txBody>
          <a:bodyPr/>
          <a:lstStyle/>
          <a:p>
            <a:pPr lvl="0"/>
            <a:endParaRPr lang="fr-CH"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fr-FR"/>
          </a:p>
        </p:txBody>
      </p:sp>
      <p:sp>
        <p:nvSpPr>
          <p:cNvPr id="5" name="Rectangle 8"/>
          <p:cNvSpPr>
            <a:spLocks noGrp="1" noChangeArrowheads="1"/>
          </p:cNvSpPr>
          <p:nvPr>
            <p:ph type="ftr" sz="quarter" idx="11"/>
          </p:nvPr>
        </p:nvSpPr>
        <p:spPr>
          <a:ln/>
        </p:spPr>
        <p:txBody>
          <a:bodyPr/>
          <a:lstStyle>
            <a:lvl1pPr>
              <a:defRPr/>
            </a:lvl1pPr>
          </a:lstStyle>
          <a:p>
            <a:pPr>
              <a:defRPr/>
            </a:pPr>
            <a:endParaRPr lang="fr-FR"/>
          </a:p>
        </p:txBody>
      </p:sp>
      <p:sp>
        <p:nvSpPr>
          <p:cNvPr id="6" name="Rectangle 9"/>
          <p:cNvSpPr>
            <a:spLocks noGrp="1" noChangeArrowheads="1"/>
          </p:cNvSpPr>
          <p:nvPr>
            <p:ph type="sldNum" sz="quarter" idx="12"/>
          </p:nvPr>
        </p:nvSpPr>
        <p:spPr>
          <a:ln/>
        </p:spPr>
        <p:txBody>
          <a:bodyPr/>
          <a:lstStyle>
            <a:lvl1pPr>
              <a:defRPr/>
            </a:lvl1pPr>
          </a:lstStyle>
          <a:p>
            <a:pPr>
              <a:defRPr/>
            </a:pPr>
            <a:fld id="{2DEEAD30-9AD9-49B4-971D-52D3DE79BFC4}" type="slidenum">
              <a:rPr lang="fr-FR"/>
              <a:pPr>
                <a:defRPr/>
              </a:pPr>
              <a:t>‹Nr.›</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7"/>
          <p:cNvSpPr>
            <a:spLocks noGrp="1" noChangeArrowheads="1"/>
          </p:cNvSpPr>
          <p:nvPr>
            <p:ph type="dt" sz="half" idx="10"/>
          </p:nvPr>
        </p:nvSpPr>
        <p:spPr>
          <a:ln/>
        </p:spPr>
        <p:txBody>
          <a:bodyPr/>
          <a:lstStyle>
            <a:lvl1pPr>
              <a:defRPr/>
            </a:lvl1pPr>
          </a:lstStyle>
          <a:p>
            <a:pPr>
              <a:defRPr/>
            </a:pPr>
            <a:endParaRPr lang="fr-FR"/>
          </a:p>
        </p:txBody>
      </p:sp>
      <p:sp>
        <p:nvSpPr>
          <p:cNvPr id="5" name="Rectangle 8"/>
          <p:cNvSpPr>
            <a:spLocks noGrp="1" noChangeArrowheads="1"/>
          </p:cNvSpPr>
          <p:nvPr>
            <p:ph type="ftr" sz="quarter" idx="11"/>
          </p:nvPr>
        </p:nvSpPr>
        <p:spPr>
          <a:ln/>
        </p:spPr>
        <p:txBody>
          <a:bodyPr/>
          <a:lstStyle>
            <a:lvl1pPr>
              <a:defRPr/>
            </a:lvl1pPr>
          </a:lstStyle>
          <a:p>
            <a:pPr>
              <a:defRPr/>
            </a:pPr>
            <a:endParaRPr lang="fr-FR"/>
          </a:p>
        </p:txBody>
      </p:sp>
      <p:sp>
        <p:nvSpPr>
          <p:cNvPr id="6" name="Rectangle 9"/>
          <p:cNvSpPr>
            <a:spLocks noGrp="1" noChangeArrowheads="1"/>
          </p:cNvSpPr>
          <p:nvPr>
            <p:ph type="sldNum" sz="quarter" idx="12"/>
          </p:nvPr>
        </p:nvSpPr>
        <p:spPr>
          <a:ln/>
        </p:spPr>
        <p:txBody>
          <a:bodyPr/>
          <a:lstStyle>
            <a:lvl1pPr>
              <a:defRPr/>
            </a:lvl1pPr>
          </a:lstStyle>
          <a:p>
            <a:pPr>
              <a:defRPr/>
            </a:pPr>
            <a:fld id="{899847F7-02C5-47FC-A729-FC908E4CC2DC}" type="slidenum">
              <a:rPr lang="fr-FR"/>
              <a:pPr>
                <a:defRPr/>
              </a:pPr>
              <a:t>‹Nr.›</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7"/>
          <p:cNvSpPr>
            <a:spLocks noGrp="1" noChangeArrowheads="1"/>
          </p:cNvSpPr>
          <p:nvPr>
            <p:ph type="dt" sz="half" idx="10"/>
          </p:nvPr>
        </p:nvSpPr>
        <p:spPr>
          <a:ln/>
        </p:spPr>
        <p:txBody>
          <a:bodyPr/>
          <a:lstStyle>
            <a:lvl1pPr>
              <a:defRPr/>
            </a:lvl1pPr>
          </a:lstStyle>
          <a:p>
            <a:pPr>
              <a:defRPr/>
            </a:pPr>
            <a:endParaRPr lang="fr-FR"/>
          </a:p>
        </p:txBody>
      </p:sp>
      <p:sp>
        <p:nvSpPr>
          <p:cNvPr id="5" name="Rectangle 8"/>
          <p:cNvSpPr>
            <a:spLocks noGrp="1" noChangeArrowheads="1"/>
          </p:cNvSpPr>
          <p:nvPr>
            <p:ph type="ftr" sz="quarter" idx="11"/>
          </p:nvPr>
        </p:nvSpPr>
        <p:spPr>
          <a:ln/>
        </p:spPr>
        <p:txBody>
          <a:bodyPr/>
          <a:lstStyle>
            <a:lvl1pPr>
              <a:defRPr/>
            </a:lvl1pPr>
          </a:lstStyle>
          <a:p>
            <a:pPr>
              <a:defRPr/>
            </a:pPr>
            <a:endParaRPr lang="fr-FR"/>
          </a:p>
        </p:txBody>
      </p:sp>
      <p:sp>
        <p:nvSpPr>
          <p:cNvPr id="6" name="Rectangle 9"/>
          <p:cNvSpPr>
            <a:spLocks noGrp="1" noChangeArrowheads="1"/>
          </p:cNvSpPr>
          <p:nvPr>
            <p:ph type="sldNum" sz="quarter" idx="12"/>
          </p:nvPr>
        </p:nvSpPr>
        <p:spPr>
          <a:ln/>
        </p:spPr>
        <p:txBody>
          <a:bodyPr/>
          <a:lstStyle>
            <a:lvl1pPr>
              <a:defRPr/>
            </a:lvl1pPr>
          </a:lstStyle>
          <a:p>
            <a:pPr>
              <a:defRPr/>
            </a:pPr>
            <a:fld id="{448E2065-6A75-420C-932D-7B27B32B37BD}" type="slidenum">
              <a:rPr lang="fr-FR"/>
              <a:pPr>
                <a:defRPr/>
              </a:pPr>
              <a:t>‹Nr.›</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Rectangle 7"/>
          <p:cNvSpPr>
            <a:spLocks noGrp="1" noChangeArrowheads="1"/>
          </p:cNvSpPr>
          <p:nvPr>
            <p:ph type="dt" sz="half" idx="10"/>
          </p:nvPr>
        </p:nvSpPr>
        <p:spPr>
          <a:ln/>
        </p:spPr>
        <p:txBody>
          <a:bodyPr/>
          <a:lstStyle>
            <a:lvl1pPr>
              <a:defRPr/>
            </a:lvl1pPr>
          </a:lstStyle>
          <a:p>
            <a:pPr>
              <a:defRPr/>
            </a:pPr>
            <a:endParaRPr lang="fr-FR"/>
          </a:p>
        </p:txBody>
      </p:sp>
      <p:sp>
        <p:nvSpPr>
          <p:cNvPr id="6" name="Rectangle 8"/>
          <p:cNvSpPr>
            <a:spLocks noGrp="1" noChangeArrowheads="1"/>
          </p:cNvSpPr>
          <p:nvPr>
            <p:ph type="ftr" sz="quarter" idx="11"/>
          </p:nvPr>
        </p:nvSpPr>
        <p:spPr>
          <a:ln/>
        </p:spPr>
        <p:txBody>
          <a:bodyPr/>
          <a:lstStyle>
            <a:lvl1pPr>
              <a:defRPr/>
            </a:lvl1pPr>
          </a:lstStyle>
          <a:p>
            <a:pPr>
              <a:defRPr/>
            </a:pPr>
            <a:endParaRPr lang="fr-FR"/>
          </a:p>
        </p:txBody>
      </p:sp>
      <p:sp>
        <p:nvSpPr>
          <p:cNvPr id="7" name="Rectangle 9"/>
          <p:cNvSpPr>
            <a:spLocks noGrp="1" noChangeArrowheads="1"/>
          </p:cNvSpPr>
          <p:nvPr>
            <p:ph type="sldNum" sz="quarter" idx="12"/>
          </p:nvPr>
        </p:nvSpPr>
        <p:spPr>
          <a:ln/>
        </p:spPr>
        <p:txBody>
          <a:bodyPr/>
          <a:lstStyle>
            <a:lvl1pPr>
              <a:defRPr/>
            </a:lvl1pPr>
          </a:lstStyle>
          <a:p>
            <a:pPr>
              <a:defRPr/>
            </a:pPr>
            <a:fld id="{C4298D68-5A81-43A4-91AB-6B76ACBDD71A}" type="slidenum">
              <a:rPr lang="fr-FR"/>
              <a:pPr>
                <a:defRPr/>
              </a:pPr>
              <a:t>‹Nr.›</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Rectangle 7"/>
          <p:cNvSpPr>
            <a:spLocks noGrp="1" noChangeArrowheads="1"/>
          </p:cNvSpPr>
          <p:nvPr>
            <p:ph type="dt" sz="half" idx="10"/>
          </p:nvPr>
        </p:nvSpPr>
        <p:spPr>
          <a:ln/>
        </p:spPr>
        <p:txBody>
          <a:bodyPr/>
          <a:lstStyle>
            <a:lvl1pPr>
              <a:defRPr/>
            </a:lvl1pPr>
          </a:lstStyle>
          <a:p>
            <a:pPr>
              <a:defRPr/>
            </a:pPr>
            <a:endParaRPr lang="fr-FR"/>
          </a:p>
        </p:txBody>
      </p:sp>
      <p:sp>
        <p:nvSpPr>
          <p:cNvPr id="8" name="Rectangle 8"/>
          <p:cNvSpPr>
            <a:spLocks noGrp="1" noChangeArrowheads="1"/>
          </p:cNvSpPr>
          <p:nvPr>
            <p:ph type="ftr" sz="quarter" idx="11"/>
          </p:nvPr>
        </p:nvSpPr>
        <p:spPr>
          <a:ln/>
        </p:spPr>
        <p:txBody>
          <a:bodyPr/>
          <a:lstStyle>
            <a:lvl1pPr>
              <a:defRPr/>
            </a:lvl1pPr>
          </a:lstStyle>
          <a:p>
            <a:pPr>
              <a:defRPr/>
            </a:pPr>
            <a:endParaRPr lang="fr-FR"/>
          </a:p>
        </p:txBody>
      </p:sp>
      <p:sp>
        <p:nvSpPr>
          <p:cNvPr id="9" name="Rectangle 9"/>
          <p:cNvSpPr>
            <a:spLocks noGrp="1" noChangeArrowheads="1"/>
          </p:cNvSpPr>
          <p:nvPr>
            <p:ph type="sldNum" sz="quarter" idx="12"/>
          </p:nvPr>
        </p:nvSpPr>
        <p:spPr>
          <a:ln/>
        </p:spPr>
        <p:txBody>
          <a:bodyPr/>
          <a:lstStyle>
            <a:lvl1pPr>
              <a:defRPr/>
            </a:lvl1pPr>
          </a:lstStyle>
          <a:p>
            <a:pPr>
              <a:defRPr/>
            </a:pPr>
            <a:fld id="{98F2F996-009E-4E5D-9182-5C6D30F98DE5}" type="slidenum">
              <a:rPr lang="fr-FR"/>
              <a:pPr>
                <a:defRPr/>
              </a:pPr>
              <a:t>‹Nr.›</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Rectangle 7"/>
          <p:cNvSpPr>
            <a:spLocks noGrp="1" noChangeArrowheads="1"/>
          </p:cNvSpPr>
          <p:nvPr>
            <p:ph type="dt" sz="half" idx="10"/>
          </p:nvPr>
        </p:nvSpPr>
        <p:spPr>
          <a:ln/>
        </p:spPr>
        <p:txBody>
          <a:bodyPr/>
          <a:lstStyle>
            <a:lvl1pPr>
              <a:defRPr/>
            </a:lvl1pPr>
          </a:lstStyle>
          <a:p>
            <a:pPr>
              <a:defRPr/>
            </a:pPr>
            <a:endParaRPr lang="fr-FR"/>
          </a:p>
        </p:txBody>
      </p:sp>
      <p:sp>
        <p:nvSpPr>
          <p:cNvPr id="4" name="Rectangle 8"/>
          <p:cNvSpPr>
            <a:spLocks noGrp="1" noChangeArrowheads="1"/>
          </p:cNvSpPr>
          <p:nvPr>
            <p:ph type="ftr" sz="quarter" idx="11"/>
          </p:nvPr>
        </p:nvSpPr>
        <p:spPr>
          <a:ln/>
        </p:spPr>
        <p:txBody>
          <a:bodyPr/>
          <a:lstStyle>
            <a:lvl1pPr>
              <a:defRPr/>
            </a:lvl1pPr>
          </a:lstStyle>
          <a:p>
            <a:pPr>
              <a:defRPr/>
            </a:pPr>
            <a:endParaRPr lang="fr-FR"/>
          </a:p>
        </p:txBody>
      </p:sp>
      <p:sp>
        <p:nvSpPr>
          <p:cNvPr id="5" name="Rectangle 9"/>
          <p:cNvSpPr>
            <a:spLocks noGrp="1" noChangeArrowheads="1"/>
          </p:cNvSpPr>
          <p:nvPr>
            <p:ph type="sldNum" sz="quarter" idx="12"/>
          </p:nvPr>
        </p:nvSpPr>
        <p:spPr>
          <a:ln/>
        </p:spPr>
        <p:txBody>
          <a:bodyPr/>
          <a:lstStyle>
            <a:lvl1pPr>
              <a:defRPr/>
            </a:lvl1pPr>
          </a:lstStyle>
          <a:p>
            <a:pPr>
              <a:defRPr/>
            </a:pPr>
            <a:fld id="{99FAEEE9-2EFE-42ED-86C6-62431A6931BD}" type="slidenum">
              <a:rPr lang="fr-FR"/>
              <a:pPr>
                <a:defRPr/>
              </a:pPr>
              <a:t>‹Nr.›</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fr-FR"/>
          </a:p>
        </p:txBody>
      </p:sp>
      <p:sp>
        <p:nvSpPr>
          <p:cNvPr id="3" name="Rectangle 8"/>
          <p:cNvSpPr>
            <a:spLocks noGrp="1" noChangeArrowheads="1"/>
          </p:cNvSpPr>
          <p:nvPr>
            <p:ph type="ftr" sz="quarter" idx="11"/>
          </p:nvPr>
        </p:nvSpPr>
        <p:spPr>
          <a:ln/>
        </p:spPr>
        <p:txBody>
          <a:bodyPr/>
          <a:lstStyle>
            <a:lvl1pPr>
              <a:defRPr/>
            </a:lvl1pPr>
          </a:lstStyle>
          <a:p>
            <a:pPr>
              <a:defRPr/>
            </a:pPr>
            <a:endParaRPr lang="fr-FR"/>
          </a:p>
        </p:txBody>
      </p:sp>
      <p:sp>
        <p:nvSpPr>
          <p:cNvPr id="4" name="Rectangle 9"/>
          <p:cNvSpPr>
            <a:spLocks noGrp="1" noChangeArrowheads="1"/>
          </p:cNvSpPr>
          <p:nvPr>
            <p:ph type="sldNum" sz="quarter" idx="12"/>
          </p:nvPr>
        </p:nvSpPr>
        <p:spPr>
          <a:ln/>
        </p:spPr>
        <p:txBody>
          <a:bodyPr/>
          <a:lstStyle>
            <a:lvl1pPr>
              <a:defRPr/>
            </a:lvl1pPr>
          </a:lstStyle>
          <a:p>
            <a:pPr>
              <a:defRPr/>
            </a:pPr>
            <a:fld id="{72D2B60B-C345-4825-9497-E7E7D52E8D4A}" type="slidenum">
              <a:rPr lang="fr-FR"/>
              <a:pPr>
                <a:defRPr/>
              </a:pPr>
              <a:t>‹Nr.›</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dt" sz="half" idx="10"/>
          </p:nvPr>
        </p:nvSpPr>
        <p:spPr>
          <a:ln/>
        </p:spPr>
        <p:txBody>
          <a:bodyPr/>
          <a:lstStyle>
            <a:lvl1pPr>
              <a:defRPr/>
            </a:lvl1pPr>
          </a:lstStyle>
          <a:p>
            <a:pPr>
              <a:defRPr/>
            </a:pPr>
            <a:endParaRPr lang="fr-FR"/>
          </a:p>
        </p:txBody>
      </p:sp>
      <p:sp>
        <p:nvSpPr>
          <p:cNvPr id="6" name="Rectangle 8"/>
          <p:cNvSpPr>
            <a:spLocks noGrp="1" noChangeArrowheads="1"/>
          </p:cNvSpPr>
          <p:nvPr>
            <p:ph type="ftr" sz="quarter" idx="11"/>
          </p:nvPr>
        </p:nvSpPr>
        <p:spPr>
          <a:ln/>
        </p:spPr>
        <p:txBody>
          <a:bodyPr/>
          <a:lstStyle>
            <a:lvl1pPr>
              <a:defRPr/>
            </a:lvl1pPr>
          </a:lstStyle>
          <a:p>
            <a:pPr>
              <a:defRPr/>
            </a:pPr>
            <a:endParaRPr lang="fr-FR"/>
          </a:p>
        </p:txBody>
      </p:sp>
      <p:sp>
        <p:nvSpPr>
          <p:cNvPr id="7" name="Rectangle 9"/>
          <p:cNvSpPr>
            <a:spLocks noGrp="1" noChangeArrowheads="1"/>
          </p:cNvSpPr>
          <p:nvPr>
            <p:ph type="sldNum" sz="quarter" idx="12"/>
          </p:nvPr>
        </p:nvSpPr>
        <p:spPr>
          <a:ln/>
        </p:spPr>
        <p:txBody>
          <a:bodyPr/>
          <a:lstStyle>
            <a:lvl1pPr>
              <a:defRPr/>
            </a:lvl1pPr>
          </a:lstStyle>
          <a:p>
            <a:pPr>
              <a:defRPr/>
            </a:pPr>
            <a:fld id="{90CB21A2-A8CF-4778-BFF1-CE3A68F241B8}" type="slidenum">
              <a:rPr lang="fr-FR"/>
              <a:pPr>
                <a:defRPr/>
              </a:pPr>
              <a:t>‹Nr.›</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dt" sz="half" idx="10"/>
          </p:nvPr>
        </p:nvSpPr>
        <p:spPr>
          <a:ln/>
        </p:spPr>
        <p:txBody>
          <a:bodyPr/>
          <a:lstStyle>
            <a:lvl1pPr>
              <a:defRPr/>
            </a:lvl1pPr>
          </a:lstStyle>
          <a:p>
            <a:pPr>
              <a:defRPr/>
            </a:pPr>
            <a:endParaRPr lang="fr-FR"/>
          </a:p>
        </p:txBody>
      </p:sp>
      <p:sp>
        <p:nvSpPr>
          <p:cNvPr id="6" name="Rectangle 8"/>
          <p:cNvSpPr>
            <a:spLocks noGrp="1" noChangeArrowheads="1"/>
          </p:cNvSpPr>
          <p:nvPr>
            <p:ph type="ftr" sz="quarter" idx="11"/>
          </p:nvPr>
        </p:nvSpPr>
        <p:spPr>
          <a:ln/>
        </p:spPr>
        <p:txBody>
          <a:bodyPr/>
          <a:lstStyle>
            <a:lvl1pPr>
              <a:defRPr/>
            </a:lvl1pPr>
          </a:lstStyle>
          <a:p>
            <a:pPr>
              <a:defRPr/>
            </a:pPr>
            <a:endParaRPr lang="fr-FR"/>
          </a:p>
        </p:txBody>
      </p:sp>
      <p:sp>
        <p:nvSpPr>
          <p:cNvPr id="7" name="Rectangle 9"/>
          <p:cNvSpPr>
            <a:spLocks noGrp="1" noChangeArrowheads="1"/>
          </p:cNvSpPr>
          <p:nvPr>
            <p:ph type="sldNum" sz="quarter" idx="12"/>
          </p:nvPr>
        </p:nvSpPr>
        <p:spPr>
          <a:ln/>
        </p:spPr>
        <p:txBody>
          <a:bodyPr/>
          <a:lstStyle>
            <a:lvl1pPr>
              <a:defRPr/>
            </a:lvl1pPr>
          </a:lstStyle>
          <a:p>
            <a:pPr>
              <a:defRPr/>
            </a:pPr>
            <a:fld id="{619A6B6F-ED08-41CA-AE09-3ABC7F50952B}" type="slidenum">
              <a:rPr lang="fr-FR"/>
              <a:pPr>
                <a:defRPr/>
              </a:pPr>
              <a:t>‹Nr.›</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10"/>
          <p:cNvGrpSpPr>
            <a:grpSpLocks/>
          </p:cNvGrpSpPr>
          <p:nvPr/>
        </p:nvGrpSpPr>
        <p:grpSpPr bwMode="auto">
          <a:xfrm>
            <a:off x="0" y="1588"/>
            <a:ext cx="9132888" cy="6845300"/>
            <a:chOff x="0" y="1"/>
            <a:chExt cx="5753" cy="4312"/>
          </a:xfrm>
        </p:grpSpPr>
        <p:sp>
          <p:nvSpPr>
            <p:cNvPr id="205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fr-CH"/>
            </a:p>
          </p:txBody>
        </p:sp>
        <p:sp>
          <p:nvSpPr>
            <p:cNvPr id="2052"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lstStyle/>
            <a:p>
              <a:pPr>
                <a:defRPr/>
              </a:pPr>
              <a:endParaRPr lang="fr-CH"/>
            </a:p>
          </p:txBody>
        </p:sp>
      </p:grpSp>
      <p:sp>
        <p:nvSpPr>
          <p:cNvPr id="2053"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fr-FR" smtClean="0"/>
              <a:t>Cliquez pour modifier le style du titre du masque</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mn-lt"/>
              </a:defRPr>
            </a:lvl1pPr>
          </a:lstStyle>
          <a:p>
            <a:pPr>
              <a:defRPr/>
            </a:pPr>
            <a:endParaRPr lang="fr-FR"/>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mn-lt"/>
              </a:defRPr>
            </a:lvl1pPr>
          </a:lstStyle>
          <a:p>
            <a:pPr>
              <a:defRPr/>
            </a:pPr>
            <a:endParaRPr lang="fr-FR"/>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mn-lt"/>
              </a:defRPr>
            </a:lvl1pPr>
          </a:lstStyle>
          <a:p>
            <a:pPr>
              <a:defRPr/>
            </a:pPr>
            <a:fld id="{05B55A45-3AB3-40B0-B09B-F6F8ADE599FD}" type="slidenum">
              <a:rPr lang="fr-FR"/>
              <a:pPr>
                <a:defRPr/>
              </a:pPr>
              <a:t>‹Nr.›</a:t>
            </a:fld>
            <a:endParaRPr lang="fr-FR"/>
          </a:p>
        </p:txBody>
      </p:sp>
      <p:sp>
        <p:nvSpPr>
          <p:cNvPr id="1031" name="Rectangle 1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Tree>
  </p:cSld>
  <p:clrMap bg1="dk2" tx1="lt1" bg2="dk1" tx2="lt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CH" sz="4000" dirty="0" smtClean="0"/>
              <a:t>Thoune, 13 avril 2013</a:t>
            </a:r>
            <a:br>
              <a:rPr lang="fr-CH" sz="4000" dirty="0" smtClean="0"/>
            </a:br>
            <a:r>
              <a:rPr lang="fr-CH" sz="4000" dirty="0" smtClean="0"/>
              <a:t>Thun, 13. April</a:t>
            </a:r>
            <a:r>
              <a:rPr lang="fr-CH" sz="4000" dirty="0"/>
              <a:t> </a:t>
            </a:r>
            <a:r>
              <a:rPr lang="fr-CH" sz="4000" dirty="0" smtClean="0"/>
              <a:t>2013</a:t>
            </a:r>
          </a:p>
        </p:txBody>
      </p:sp>
      <p:sp>
        <p:nvSpPr>
          <p:cNvPr id="4" name="Espace réservé du contenu 3"/>
          <p:cNvSpPr>
            <a:spLocks noGrp="1"/>
          </p:cNvSpPr>
          <p:nvPr>
            <p:ph sz="half" idx="1"/>
          </p:nvPr>
        </p:nvSpPr>
        <p:spPr/>
        <p:txBody>
          <a:bodyPr/>
          <a:lstStyle/>
          <a:p>
            <a:pPr marL="514350" indent="-514350">
              <a:buNone/>
            </a:pPr>
            <a:endParaRPr lang="fr-CH" sz="2400" dirty="0" smtClean="0"/>
          </a:p>
          <a:p>
            <a:pPr marL="514350" indent="-514350"/>
            <a:r>
              <a:rPr lang="fr-CH" sz="2400" dirty="0" smtClean="0"/>
              <a:t>Aspects protocolaires de la fonction de censeur</a:t>
            </a:r>
          </a:p>
          <a:p>
            <a:pPr marL="514350" indent="-514350">
              <a:buNone/>
            </a:pPr>
            <a:endParaRPr lang="fr-CH" sz="2400" dirty="0" smtClean="0"/>
          </a:p>
          <a:p>
            <a:pPr marL="514350" indent="-514350"/>
            <a:endParaRPr lang="fr-CH" sz="2400" dirty="0" smtClean="0"/>
          </a:p>
          <a:p>
            <a:pPr marL="514350" indent="-514350"/>
            <a:r>
              <a:rPr lang="fr-CH" sz="2400" dirty="0" smtClean="0"/>
              <a:t>Conférence de</a:t>
            </a:r>
          </a:p>
          <a:p>
            <a:pPr marL="514350" indent="-514350">
              <a:buNone/>
            </a:pPr>
            <a:r>
              <a:rPr lang="fr-CH" sz="2400" dirty="0" smtClean="0"/>
              <a:t>       Rémy Voirol,</a:t>
            </a:r>
          </a:p>
          <a:p>
            <a:pPr marL="514350" indent="-514350">
              <a:buNone/>
            </a:pPr>
            <a:r>
              <a:rPr lang="fr-CH" sz="2400" dirty="0" smtClean="0"/>
              <a:t>       LC Neuchâtel</a:t>
            </a:r>
          </a:p>
          <a:p>
            <a:pPr marL="514350" indent="-514350">
              <a:buNone/>
            </a:pPr>
            <a:endParaRPr lang="fr-CH" sz="2400" dirty="0" smtClean="0"/>
          </a:p>
          <a:p>
            <a:pPr marL="514350" indent="-514350">
              <a:buNone/>
            </a:pPr>
            <a:r>
              <a:rPr lang="fr-CH" sz="2400" dirty="0" smtClean="0"/>
              <a:t>       </a:t>
            </a:r>
          </a:p>
          <a:p>
            <a:pPr marL="514350" indent="-514350">
              <a:buNone/>
            </a:pPr>
            <a:r>
              <a:rPr lang="fr-CH" sz="2400" dirty="0" smtClean="0"/>
              <a:t> </a:t>
            </a:r>
          </a:p>
          <a:p>
            <a:pPr marL="514350" indent="-514350"/>
            <a:endParaRPr lang="fr-CH" sz="2400" dirty="0" smtClean="0"/>
          </a:p>
          <a:p>
            <a:pPr marL="514350" indent="-514350">
              <a:buNone/>
            </a:pPr>
            <a:r>
              <a:rPr lang="fr-CH" sz="2400" dirty="0" smtClean="0"/>
              <a:t>       </a:t>
            </a:r>
          </a:p>
          <a:p>
            <a:pPr marL="514350" indent="-514350">
              <a:buNone/>
            </a:pPr>
            <a:endParaRPr lang="fr-CH" sz="2400" dirty="0" smtClean="0"/>
          </a:p>
          <a:p>
            <a:pPr marL="514350" indent="-514350">
              <a:buNone/>
            </a:pPr>
            <a:endParaRPr lang="fr-CH" dirty="0" smtClean="0"/>
          </a:p>
          <a:p>
            <a:pPr marL="514350" indent="-514350">
              <a:buNone/>
            </a:pPr>
            <a:endParaRPr lang="fr-CH" sz="2400" dirty="0" smtClean="0"/>
          </a:p>
          <a:p>
            <a:pPr marL="514350" indent="-514350"/>
            <a:endParaRPr lang="fr-CH" sz="2400" dirty="0" smtClean="0"/>
          </a:p>
          <a:p>
            <a:pPr marL="514350" indent="-514350">
              <a:buNone/>
            </a:pPr>
            <a:endParaRPr lang="fr-CH" sz="2400" dirty="0" smtClean="0"/>
          </a:p>
          <a:p>
            <a:pPr marL="514350" indent="-514350">
              <a:buNone/>
            </a:pPr>
            <a:endParaRPr lang="fr-CH" dirty="0" smtClean="0"/>
          </a:p>
          <a:p>
            <a:pPr marL="514350" indent="-514350">
              <a:buNone/>
            </a:pPr>
            <a:endParaRPr lang="fr-CH" dirty="0" smtClean="0"/>
          </a:p>
          <a:p>
            <a:pPr marL="514350" indent="-514350">
              <a:buNone/>
            </a:pPr>
            <a:endParaRPr lang="fr-CH" dirty="0" smtClean="0"/>
          </a:p>
          <a:p>
            <a:pPr marL="514350" indent="-514350">
              <a:buNone/>
            </a:pPr>
            <a:endParaRPr lang="fr-CH" dirty="0" smtClean="0"/>
          </a:p>
          <a:p>
            <a:pPr marL="514350" indent="-514350">
              <a:buNone/>
            </a:pPr>
            <a:endParaRPr lang="fr-CH" dirty="0" smtClean="0"/>
          </a:p>
          <a:p>
            <a:pPr marL="514350" indent="-514350">
              <a:buNone/>
            </a:pPr>
            <a:endParaRPr lang="fr-CH" dirty="0"/>
          </a:p>
        </p:txBody>
      </p:sp>
      <p:sp>
        <p:nvSpPr>
          <p:cNvPr id="6" name="Espace réservé du contenu 3"/>
          <p:cNvSpPr>
            <a:spLocks noGrp="1"/>
          </p:cNvSpPr>
          <p:nvPr>
            <p:ph sz="half" idx="1"/>
          </p:nvPr>
        </p:nvSpPr>
        <p:spPr>
          <a:xfrm>
            <a:off x="4578424" y="1978496"/>
            <a:ext cx="3810000" cy="4114800"/>
          </a:xfrm>
        </p:spPr>
        <p:txBody>
          <a:bodyPr/>
          <a:lstStyle/>
          <a:p>
            <a:pPr marL="514350" indent="-514350">
              <a:buNone/>
            </a:pPr>
            <a:endParaRPr lang="fr-CH" sz="2400" dirty="0" smtClean="0"/>
          </a:p>
          <a:p>
            <a:pPr marL="514350" indent="-514350"/>
            <a:r>
              <a:rPr lang="fr-CH" sz="2400" dirty="0" smtClean="0"/>
              <a:t>Der </a:t>
            </a:r>
            <a:r>
              <a:rPr lang="fr-CH" sz="2400" dirty="0" err="1" smtClean="0"/>
              <a:t>Zensor</a:t>
            </a:r>
            <a:r>
              <a:rPr lang="fr-CH" sz="2400" dirty="0" smtClean="0"/>
              <a:t> </a:t>
            </a:r>
            <a:r>
              <a:rPr lang="fr-CH" sz="2400" dirty="0" err="1" smtClean="0"/>
              <a:t>und</a:t>
            </a:r>
            <a:r>
              <a:rPr lang="fr-CH" sz="2400" dirty="0" smtClean="0"/>
              <a:t> seine </a:t>
            </a:r>
            <a:r>
              <a:rPr lang="fr-CH" sz="2400" dirty="0" err="1" smtClean="0"/>
              <a:t>protokollarische</a:t>
            </a:r>
            <a:r>
              <a:rPr lang="fr-CH" sz="2400" dirty="0" smtClean="0"/>
              <a:t> Rolle  </a:t>
            </a:r>
            <a:endParaRPr lang="fr-CH" sz="2400" dirty="0" smtClean="0"/>
          </a:p>
          <a:p>
            <a:pPr marL="514350" indent="-514350">
              <a:buNone/>
            </a:pPr>
            <a:endParaRPr lang="fr-CH" sz="2400" dirty="0" smtClean="0"/>
          </a:p>
          <a:p>
            <a:pPr marL="514350" indent="-514350"/>
            <a:endParaRPr lang="fr-CH" sz="2400" dirty="0" smtClean="0"/>
          </a:p>
          <a:p>
            <a:pPr marL="514350" indent="-514350"/>
            <a:r>
              <a:rPr lang="fr-CH" sz="2400" dirty="0" err="1" smtClean="0"/>
              <a:t>Referat</a:t>
            </a:r>
            <a:r>
              <a:rPr lang="fr-CH" sz="2400" dirty="0" smtClean="0"/>
              <a:t> </a:t>
            </a:r>
            <a:r>
              <a:rPr lang="fr-CH" sz="2400" dirty="0" smtClean="0"/>
              <a:t>von </a:t>
            </a:r>
            <a:br>
              <a:rPr lang="fr-CH" sz="2400" dirty="0" smtClean="0"/>
            </a:br>
            <a:r>
              <a:rPr lang="fr-CH" sz="2400" dirty="0" smtClean="0"/>
              <a:t>Rémy Voirol,</a:t>
            </a:r>
          </a:p>
          <a:p>
            <a:pPr marL="514350" indent="-514350">
              <a:buNone/>
            </a:pPr>
            <a:r>
              <a:rPr lang="fr-CH" sz="2400" dirty="0" smtClean="0"/>
              <a:t>       LC Neuchâtel</a:t>
            </a:r>
          </a:p>
          <a:p>
            <a:pPr marL="514350" indent="-514350">
              <a:buNone/>
            </a:pPr>
            <a:endParaRPr lang="fr-CH" sz="2400" dirty="0" smtClean="0"/>
          </a:p>
          <a:p>
            <a:pPr marL="514350" indent="-514350">
              <a:buNone/>
            </a:pPr>
            <a:r>
              <a:rPr lang="fr-CH" sz="2400" dirty="0" smtClean="0"/>
              <a:t>       </a:t>
            </a:r>
          </a:p>
          <a:p>
            <a:pPr marL="514350" indent="-514350">
              <a:buNone/>
            </a:pPr>
            <a:r>
              <a:rPr lang="fr-CH" sz="2400" dirty="0" smtClean="0"/>
              <a:t> </a:t>
            </a:r>
          </a:p>
          <a:p>
            <a:pPr marL="514350" indent="-514350"/>
            <a:endParaRPr lang="fr-CH" sz="2400" dirty="0" smtClean="0"/>
          </a:p>
          <a:p>
            <a:pPr marL="514350" indent="-514350">
              <a:buNone/>
            </a:pPr>
            <a:r>
              <a:rPr lang="fr-CH" sz="2400" dirty="0" smtClean="0"/>
              <a:t>       </a:t>
            </a:r>
          </a:p>
          <a:p>
            <a:pPr marL="514350" indent="-514350">
              <a:buNone/>
            </a:pPr>
            <a:endParaRPr lang="fr-CH" sz="2400" dirty="0" smtClean="0"/>
          </a:p>
          <a:p>
            <a:pPr marL="514350" indent="-514350">
              <a:buNone/>
            </a:pPr>
            <a:endParaRPr lang="fr-CH" dirty="0" smtClean="0"/>
          </a:p>
          <a:p>
            <a:pPr marL="514350" indent="-514350">
              <a:buNone/>
            </a:pPr>
            <a:endParaRPr lang="fr-CH" sz="2400" dirty="0" smtClean="0"/>
          </a:p>
          <a:p>
            <a:pPr marL="514350" indent="-514350"/>
            <a:endParaRPr lang="fr-CH" sz="2400" dirty="0" smtClean="0"/>
          </a:p>
          <a:p>
            <a:pPr marL="514350" indent="-514350">
              <a:buNone/>
            </a:pPr>
            <a:endParaRPr lang="fr-CH" sz="2400" dirty="0" smtClean="0"/>
          </a:p>
          <a:p>
            <a:pPr marL="514350" indent="-514350">
              <a:buNone/>
            </a:pPr>
            <a:endParaRPr lang="fr-CH" dirty="0" smtClean="0"/>
          </a:p>
          <a:p>
            <a:pPr marL="514350" indent="-514350">
              <a:buNone/>
            </a:pPr>
            <a:endParaRPr lang="fr-CH" dirty="0" smtClean="0"/>
          </a:p>
          <a:p>
            <a:pPr marL="514350" indent="-514350">
              <a:buNone/>
            </a:pPr>
            <a:endParaRPr lang="fr-CH" dirty="0" smtClean="0"/>
          </a:p>
          <a:p>
            <a:pPr marL="514350" indent="-514350">
              <a:buNone/>
            </a:pPr>
            <a:endParaRPr lang="fr-CH" dirty="0" smtClean="0"/>
          </a:p>
          <a:p>
            <a:pPr marL="514350" indent="-514350">
              <a:buNone/>
            </a:pPr>
            <a:endParaRPr lang="fr-CH" dirty="0" smtClean="0"/>
          </a:p>
          <a:p>
            <a:pPr marL="514350" indent="-514350">
              <a:buNone/>
            </a:pPr>
            <a:endParaRPr lang="fr-CH"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CH" dirty="0" smtClean="0"/>
              <a:t>Le censeur et le protocole</a:t>
            </a:r>
            <a:br>
              <a:rPr lang="fr-CH" dirty="0" smtClean="0"/>
            </a:br>
            <a:r>
              <a:rPr lang="fr-CH" dirty="0" smtClean="0"/>
              <a:t>Der </a:t>
            </a:r>
            <a:r>
              <a:rPr lang="fr-CH" dirty="0" err="1" smtClean="0"/>
              <a:t>Zensor</a:t>
            </a:r>
            <a:r>
              <a:rPr lang="fr-CH" dirty="0" smtClean="0"/>
              <a:t> </a:t>
            </a:r>
            <a:r>
              <a:rPr lang="fr-CH" dirty="0" err="1" smtClean="0"/>
              <a:t>und</a:t>
            </a:r>
            <a:r>
              <a:rPr lang="fr-CH" dirty="0" smtClean="0"/>
              <a:t> </a:t>
            </a:r>
            <a:r>
              <a:rPr lang="fr-CH" dirty="0" err="1" smtClean="0"/>
              <a:t>das</a:t>
            </a:r>
            <a:r>
              <a:rPr lang="fr-CH" dirty="0" smtClean="0"/>
              <a:t> </a:t>
            </a:r>
            <a:r>
              <a:rPr lang="fr-CH" dirty="0" err="1" smtClean="0"/>
              <a:t>Protokoll</a:t>
            </a:r>
            <a:endParaRPr lang="fr-CH" dirty="0" smtClean="0"/>
          </a:p>
        </p:txBody>
      </p:sp>
      <p:sp>
        <p:nvSpPr>
          <p:cNvPr id="4" name="Espace réservé du contenu 3"/>
          <p:cNvSpPr>
            <a:spLocks noGrp="1"/>
          </p:cNvSpPr>
          <p:nvPr>
            <p:ph sz="half" idx="1"/>
          </p:nvPr>
        </p:nvSpPr>
        <p:spPr/>
        <p:txBody>
          <a:bodyPr/>
          <a:lstStyle/>
          <a:p>
            <a:r>
              <a:rPr lang="fr-CH" sz="2400" dirty="0" smtClean="0"/>
              <a:t>Maître de cérémonie :</a:t>
            </a:r>
          </a:p>
          <a:p>
            <a:endParaRPr lang="fr-CH" sz="2400" dirty="0" smtClean="0"/>
          </a:p>
          <a:p>
            <a:r>
              <a:rPr lang="fr-CH" sz="2400" dirty="0" smtClean="0"/>
              <a:t>- Préséance</a:t>
            </a:r>
          </a:p>
          <a:p>
            <a:endParaRPr lang="fr-CH" sz="2400" dirty="0" smtClean="0"/>
          </a:p>
          <a:p>
            <a:r>
              <a:rPr lang="fr-CH" sz="2400" dirty="0" smtClean="0"/>
              <a:t>- Placement à table</a:t>
            </a:r>
          </a:p>
          <a:p>
            <a:endParaRPr lang="fr-CH" sz="2400" dirty="0" smtClean="0"/>
          </a:p>
          <a:p>
            <a:r>
              <a:rPr lang="fr-CH" sz="2400" dirty="0" smtClean="0"/>
              <a:t>- Prise de parole</a:t>
            </a:r>
          </a:p>
          <a:p>
            <a:endParaRPr lang="fr-CH" sz="2400" dirty="0" smtClean="0"/>
          </a:p>
          <a:p>
            <a:r>
              <a:rPr lang="fr-CH" sz="2400" dirty="0" smtClean="0"/>
              <a:t>- Cadeaux, fanions</a:t>
            </a:r>
          </a:p>
          <a:p>
            <a:endParaRPr lang="fr-CH" sz="2400" dirty="0" smtClean="0"/>
          </a:p>
          <a:p>
            <a:pPr>
              <a:buNone/>
            </a:pPr>
            <a:endParaRPr lang="fr-CH" sz="2400" dirty="0" smtClean="0"/>
          </a:p>
          <a:p>
            <a:endParaRPr lang="fr-CH" sz="2400" dirty="0" smtClean="0"/>
          </a:p>
          <a:p>
            <a:endParaRPr lang="fr-CH" sz="2400" dirty="0" smtClean="0"/>
          </a:p>
          <a:p>
            <a:pPr>
              <a:buNone/>
            </a:pPr>
            <a:endParaRPr lang="fr-CH" sz="2400" dirty="0"/>
          </a:p>
        </p:txBody>
      </p:sp>
      <p:sp>
        <p:nvSpPr>
          <p:cNvPr id="5" name="Espace réservé du contenu 4"/>
          <p:cNvSpPr>
            <a:spLocks noGrp="1"/>
          </p:cNvSpPr>
          <p:nvPr>
            <p:ph sz="half" idx="2"/>
          </p:nvPr>
        </p:nvSpPr>
        <p:spPr/>
        <p:txBody>
          <a:bodyPr/>
          <a:lstStyle/>
          <a:p>
            <a:r>
              <a:rPr lang="fr-CH" sz="2400" dirty="0" err="1" smtClean="0"/>
              <a:t>Zeremonienmeister</a:t>
            </a:r>
            <a:r>
              <a:rPr lang="fr-CH" sz="2400" dirty="0" smtClean="0"/>
              <a:t>:</a:t>
            </a:r>
          </a:p>
          <a:p>
            <a:endParaRPr lang="fr-CH" sz="2400" dirty="0" smtClean="0"/>
          </a:p>
          <a:p>
            <a:r>
              <a:rPr lang="fr-CH" sz="2400" dirty="0" smtClean="0"/>
              <a:t>- </a:t>
            </a:r>
            <a:r>
              <a:rPr lang="fr-CH" sz="2400" dirty="0" err="1" smtClean="0"/>
              <a:t>Vortritt</a:t>
            </a:r>
            <a:endParaRPr lang="fr-CH" sz="2400" dirty="0" smtClean="0"/>
          </a:p>
          <a:p>
            <a:endParaRPr lang="fr-CH" sz="2400" dirty="0" smtClean="0"/>
          </a:p>
          <a:p>
            <a:r>
              <a:rPr lang="fr-CH" sz="2400" dirty="0" smtClean="0"/>
              <a:t>- </a:t>
            </a:r>
            <a:r>
              <a:rPr lang="fr-CH" sz="2400" dirty="0" err="1" smtClean="0"/>
              <a:t>Sitzordnung</a:t>
            </a:r>
            <a:endParaRPr lang="fr-CH" sz="2400" dirty="0" smtClean="0"/>
          </a:p>
          <a:p>
            <a:endParaRPr lang="fr-CH" sz="2400" dirty="0" smtClean="0"/>
          </a:p>
          <a:p>
            <a:r>
              <a:rPr lang="fr-CH" sz="2400" dirty="0" smtClean="0"/>
              <a:t>- </a:t>
            </a:r>
            <a:r>
              <a:rPr lang="fr-CH" sz="2400" dirty="0" err="1" smtClean="0"/>
              <a:t>Wortmeldung</a:t>
            </a:r>
            <a:endParaRPr lang="fr-CH" sz="2400" dirty="0" smtClean="0"/>
          </a:p>
          <a:p>
            <a:endParaRPr lang="fr-CH" sz="2400" dirty="0" smtClean="0"/>
          </a:p>
          <a:p>
            <a:r>
              <a:rPr lang="fr-CH" sz="2400" dirty="0" smtClean="0"/>
              <a:t>- </a:t>
            </a:r>
            <a:r>
              <a:rPr lang="fr-CH" sz="2400" dirty="0" err="1" smtClean="0"/>
              <a:t>Geschenke</a:t>
            </a:r>
            <a:r>
              <a:rPr lang="fr-CH" sz="2400" dirty="0" smtClean="0"/>
              <a:t>, </a:t>
            </a:r>
            <a:r>
              <a:rPr lang="fr-CH" sz="2400" dirty="0" err="1" smtClean="0"/>
              <a:t>usw</a:t>
            </a:r>
            <a:r>
              <a:rPr lang="fr-CH" sz="2400" dirty="0" smtClean="0"/>
              <a:t>.</a:t>
            </a:r>
            <a:endParaRPr lang="fr-CH"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CH" sz="3600" dirty="0" smtClean="0"/>
              <a:t>Le censeur et le protocole </a:t>
            </a:r>
            <a:r>
              <a:rPr lang="fr-CH" sz="3000" dirty="0" smtClean="0"/>
              <a:t>(suite)</a:t>
            </a:r>
            <a:r>
              <a:rPr lang="fr-CH" sz="3600" dirty="0" smtClean="0"/>
              <a:t/>
            </a:r>
            <a:br>
              <a:rPr lang="fr-CH" sz="3600" dirty="0" smtClean="0"/>
            </a:br>
            <a:r>
              <a:rPr lang="fr-CH" sz="3600" dirty="0" smtClean="0"/>
              <a:t>Der </a:t>
            </a:r>
            <a:r>
              <a:rPr lang="fr-CH" sz="3600" dirty="0" err="1" smtClean="0"/>
              <a:t>Zensor</a:t>
            </a:r>
            <a:r>
              <a:rPr lang="fr-CH" sz="3600" dirty="0" smtClean="0"/>
              <a:t> </a:t>
            </a:r>
            <a:r>
              <a:rPr lang="fr-CH" sz="3600" dirty="0" err="1" smtClean="0"/>
              <a:t>und</a:t>
            </a:r>
            <a:r>
              <a:rPr lang="fr-CH" sz="3600" dirty="0" smtClean="0"/>
              <a:t> </a:t>
            </a:r>
            <a:r>
              <a:rPr lang="fr-CH" sz="3600" dirty="0" err="1" smtClean="0"/>
              <a:t>das</a:t>
            </a:r>
            <a:r>
              <a:rPr lang="fr-CH" sz="3600" dirty="0" smtClean="0"/>
              <a:t> </a:t>
            </a:r>
            <a:r>
              <a:rPr lang="fr-CH" sz="3600" dirty="0" err="1" smtClean="0"/>
              <a:t>Protokoll</a:t>
            </a:r>
            <a:r>
              <a:rPr lang="fr-CH" sz="3600" dirty="0" smtClean="0"/>
              <a:t> </a:t>
            </a:r>
            <a:r>
              <a:rPr lang="fr-CH" sz="3000" dirty="0" smtClean="0"/>
              <a:t>(Teil 2)</a:t>
            </a:r>
          </a:p>
        </p:txBody>
      </p:sp>
      <p:sp>
        <p:nvSpPr>
          <p:cNvPr id="4" name="Espace réservé du contenu 3"/>
          <p:cNvSpPr>
            <a:spLocks noGrp="1"/>
          </p:cNvSpPr>
          <p:nvPr>
            <p:ph sz="half" idx="1"/>
          </p:nvPr>
        </p:nvSpPr>
        <p:spPr/>
        <p:txBody>
          <a:bodyPr/>
          <a:lstStyle/>
          <a:p>
            <a:r>
              <a:rPr lang="fr-CH" dirty="0" smtClean="0"/>
              <a:t>Intendant  </a:t>
            </a:r>
          </a:p>
          <a:p>
            <a:endParaRPr lang="fr-CH" dirty="0" smtClean="0"/>
          </a:p>
          <a:p>
            <a:r>
              <a:rPr lang="fr-CH" dirty="0" smtClean="0"/>
              <a:t>Maître du temps</a:t>
            </a:r>
          </a:p>
          <a:p>
            <a:endParaRPr lang="fr-CH" dirty="0" smtClean="0"/>
          </a:p>
          <a:p>
            <a:r>
              <a:rPr lang="fr-CH" dirty="0" smtClean="0"/>
              <a:t>Gardien de la mémoire</a:t>
            </a:r>
          </a:p>
          <a:p>
            <a:endParaRPr lang="fr-CH" dirty="0" smtClean="0"/>
          </a:p>
          <a:p>
            <a:r>
              <a:rPr lang="fr-CH" dirty="0" smtClean="0"/>
              <a:t>Coach</a:t>
            </a:r>
          </a:p>
          <a:p>
            <a:endParaRPr lang="fr-CH" dirty="0" smtClean="0"/>
          </a:p>
          <a:p>
            <a:pPr>
              <a:buNone/>
            </a:pPr>
            <a:endParaRPr lang="fr-CH" dirty="0" smtClean="0"/>
          </a:p>
          <a:p>
            <a:endParaRPr lang="fr-CH" dirty="0"/>
          </a:p>
        </p:txBody>
      </p:sp>
      <p:sp>
        <p:nvSpPr>
          <p:cNvPr id="5" name="Espace réservé du contenu 4"/>
          <p:cNvSpPr>
            <a:spLocks noGrp="1"/>
          </p:cNvSpPr>
          <p:nvPr>
            <p:ph sz="half" idx="2"/>
          </p:nvPr>
        </p:nvSpPr>
        <p:spPr/>
        <p:txBody>
          <a:bodyPr/>
          <a:lstStyle/>
          <a:p>
            <a:r>
              <a:rPr lang="fr-CH" dirty="0" err="1" smtClean="0"/>
              <a:t>Materialverwalter</a:t>
            </a:r>
            <a:endParaRPr lang="fr-CH" dirty="0" smtClean="0"/>
          </a:p>
          <a:p>
            <a:endParaRPr lang="fr-CH" dirty="0" smtClean="0"/>
          </a:p>
          <a:p>
            <a:r>
              <a:rPr lang="fr-CH" dirty="0" err="1" smtClean="0"/>
              <a:t>Zeitlicher</a:t>
            </a:r>
            <a:r>
              <a:rPr lang="fr-CH" dirty="0" smtClean="0"/>
              <a:t> </a:t>
            </a:r>
            <a:r>
              <a:rPr lang="fr-CH" dirty="0" err="1" smtClean="0"/>
              <a:t>Ablauf</a:t>
            </a:r>
            <a:endParaRPr lang="fr-CH" dirty="0" smtClean="0"/>
          </a:p>
          <a:p>
            <a:endParaRPr lang="fr-CH" dirty="0" smtClean="0"/>
          </a:p>
          <a:p>
            <a:r>
              <a:rPr lang="fr-CH" dirty="0" smtClean="0"/>
              <a:t>Kenner der </a:t>
            </a:r>
            <a:r>
              <a:rPr lang="fr-CH" dirty="0" err="1" smtClean="0"/>
              <a:t>Geschichte</a:t>
            </a:r>
            <a:r>
              <a:rPr lang="fr-CH" dirty="0" smtClean="0"/>
              <a:t> des Clubs</a:t>
            </a:r>
          </a:p>
          <a:p>
            <a:r>
              <a:rPr lang="fr-CH" dirty="0" smtClean="0"/>
              <a:t>Coach</a:t>
            </a:r>
            <a:endParaRPr lang="fr-CH"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09600"/>
            <a:ext cx="8964488" cy="1143000"/>
          </a:xfrm>
        </p:spPr>
        <p:txBody>
          <a:bodyPr/>
          <a:lstStyle/>
          <a:p>
            <a:pPr eaLnBrk="1" hangingPunct="1">
              <a:defRPr/>
            </a:pPr>
            <a:r>
              <a:rPr lang="fr-CH" sz="4000" dirty="0" smtClean="0"/>
              <a:t>Quelques règles pour réussir</a:t>
            </a:r>
            <a:br>
              <a:rPr lang="fr-CH" sz="4000" dirty="0" smtClean="0"/>
            </a:br>
            <a:r>
              <a:rPr lang="fr-CH" sz="4000" dirty="0" err="1" smtClean="0"/>
              <a:t>Einige</a:t>
            </a:r>
            <a:r>
              <a:rPr lang="fr-CH" sz="4000" dirty="0" smtClean="0"/>
              <a:t> </a:t>
            </a:r>
            <a:r>
              <a:rPr lang="fr-CH" sz="4000" dirty="0" err="1" smtClean="0"/>
              <a:t>Regeln</a:t>
            </a:r>
            <a:r>
              <a:rPr lang="fr-CH" sz="4000" dirty="0" smtClean="0"/>
              <a:t>, die </a:t>
            </a:r>
            <a:r>
              <a:rPr lang="fr-CH" sz="4000" dirty="0" err="1" smtClean="0"/>
              <a:t>zum</a:t>
            </a:r>
            <a:r>
              <a:rPr lang="fr-CH" sz="4000" dirty="0" smtClean="0"/>
              <a:t> </a:t>
            </a:r>
            <a:r>
              <a:rPr lang="fr-CH" sz="4000" dirty="0" err="1" smtClean="0"/>
              <a:t>Erfolg</a:t>
            </a:r>
            <a:r>
              <a:rPr lang="fr-CH" sz="4000" dirty="0" smtClean="0"/>
              <a:t> </a:t>
            </a:r>
            <a:r>
              <a:rPr lang="fr-CH" sz="4000" dirty="0" err="1" smtClean="0"/>
              <a:t>führen</a:t>
            </a:r>
            <a:endParaRPr lang="fr-CH" sz="4000" dirty="0" smtClean="0"/>
          </a:p>
        </p:txBody>
      </p:sp>
      <p:sp>
        <p:nvSpPr>
          <p:cNvPr id="4" name="Espace réservé du contenu 3"/>
          <p:cNvSpPr>
            <a:spLocks noGrp="1"/>
          </p:cNvSpPr>
          <p:nvPr>
            <p:ph sz="half" idx="1"/>
          </p:nvPr>
        </p:nvSpPr>
        <p:spPr/>
        <p:txBody>
          <a:bodyPr/>
          <a:lstStyle/>
          <a:p>
            <a:r>
              <a:rPr lang="fr-CH" sz="2400" dirty="0" smtClean="0"/>
              <a:t>Penser aux détails</a:t>
            </a:r>
          </a:p>
          <a:p>
            <a:r>
              <a:rPr lang="fr-CH" sz="2400" dirty="0" smtClean="0"/>
              <a:t>Contrôler le matériel</a:t>
            </a:r>
          </a:p>
          <a:p>
            <a:r>
              <a:rPr lang="fr-CH" sz="2400" dirty="0" smtClean="0"/>
              <a:t>Tenir compte des affinités</a:t>
            </a:r>
          </a:p>
          <a:p>
            <a:r>
              <a:rPr lang="fr-CH" sz="2400" dirty="0" smtClean="0"/>
              <a:t>Annoncer la tenue </a:t>
            </a:r>
          </a:p>
          <a:p>
            <a:r>
              <a:rPr lang="fr-CH" sz="2400" dirty="0" smtClean="0"/>
              <a:t>Anticiper les problèmes</a:t>
            </a:r>
          </a:p>
          <a:p>
            <a:r>
              <a:rPr lang="fr-CH" sz="2400" dirty="0" smtClean="0"/>
              <a:t>Avoir de  bons réflexes</a:t>
            </a:r>
          </a:p>
          <a:p>
            <a:endParaRPr lang="fr-CH" sz="2400" dirty="0" smtClean="0"/>
          </a:p>
          <a:p>
            <a:pPr>
              <a:buNone/>
            </a:pPr>
            <a:endParaRPr lang="fr-CH" sz="2400" dirty="0" smtClean="0"/>
          </a:p>
          <a:p>
            <a:pPr>
              <a:buNone/>
            </a:pPr>
            <a:endParaRPr lang="fr-CH" sz="2400" dirty="0" smtClean="0"/>
          </a:p>
        </p:txBody>
      </p:sp>
      <p:sp>
        <p:nvSpPr>
          <p:cNvPr id="5" name="Espace réservé du contenu 4"/>
          <p:cNvSpPr>
            <a:spLocks noGrp="1"/>
          </p:cNvSpPr>
          <p:nvPr>
            <p:ph sz="half" idx="2"/>
          </p:nvPr>
        </p:nvSpPr>
        <p:spPr/>
        <p:txBody>
          <a:bodyPr/>
          <a:lstStyle/>
          <a:p>
            <a:r>
              <a:rPr lang="fr-CH" sz="2400" dirty="0" smtClean="0"/>
              <a:t>An die </a:t>
            </a:r>
            <a:r>
              <a:rPr lang="fr-CH" sz="2400" dirty="0" err="1" smtClean="0"/>
              <a:t>Details</a:t>
            </a:r>
            <a:r>
              <a:rPr lang="fr-CH" sz="2400" dirty="0" smtClean="0"/>
              <a:t> </a:t>
            </a:r>
            <a:r>
              <a:rPr lang="fr-CH" sz="2400" dirty="0" err="1" smtClean="0"/>
              <a:t>denken</a:t>
            </a:r>
            <a:endParaRPr lang="fr-CH" sz="2400" dirty="0" smtClean="0"/>
          </a:p>
          <a:p>
            <a:r>
              <a:rPr lang="fr-CH" sz="2400" dirty="0" err="1" smtClean="0"/>
              <a:t>Das</a:t>
            </a:r>
            <a:r>
              <a:rPr lang="fr-CH" sz="2400" dirty="0" smtClean="0"/>
              <a:t> </a:t>
            </a:r>
            <a:r>
              <a:rPr lang="fr-CH" sz="2400" dirty="0" err="1" smtClean="0"/>
              <a:t>Material</a:t>
            </a:r>
            <a:r>
              <a:rPr lang="fr-CH" sz="2400" dirty="0" smtClean="0"/>
              <a:t> </a:t>
            </a:r>
            <a:r>
              <a:rPr lang="fr-CH" sz="2400" dirty="0" err="1" smtClean="0"/>
              <a:t>kontrollieren</a:t>
            </a:r>
            <a:endParaRPr lang="fr-CH" sz="2400" dirty="0" smtClean="0"/>
          </a:p>
          <a:p>
            <a:r>
              <a:rPr lang="fr-CH" sz="2400" dirty="0" err="1" smtClean="0"/>
              <a:t>Sympathien</a:t>
            </a:r>
            <a:r>
              <a:rPr lang="fr-CH" sz="2400" dirty="0" smtClean="0"/>
              <a:t> </a:t>
            </a:r>
            <a:r>
              <a:rPr lang="fr-CH" sz="2400" dirty="0" err="1" smtClean="0"/>
              <a:t>berücksichtgen</a:t>
            </a:r>
            <a:endParaRPr lang="fr-CH" sz="2400" dirty="0" smtClean="0"/>
          </a:p>
          <a:p>
            <a:r>
              <a:rPr lang="fr-CH" sz="2400" dirty="0" err="1" smtClean="0"/>
              <a:t>Kleidervorschrift</a:t>
            </a:r>
            <a:r>
              <a:rPr lang="fr-CH" sz="2400" dirty="0" smtClean="0"/>
              <a:t> </a:t>
            </a:r>
            <a:r>
              <a:rPr lang="fr-CH" sz="2400" dirty="0" err="1" smtClean="0"/>
              <a:t>angeben</a:t>
            </a:r>
            <a:endParaRPr lang="fr-CH" sz="2400" dirty="0" smtClean="0"/>
          </a:p>
          <a:p>
            <a:r>
              <a:rPr lang="fr-CH" sz="2400" dirty="0" err="1" smtClean="0"/>
              <a:t>Probleme</a:t>
            </a:r>
            <a:r>
              <a:rPr lang="fr-CH" sz="2400" dirty="0" smtClean="0"/>
              <a:t> </a:t>
            </a:r>
            <a:r>
              <a:rPr lang="fr-CH" sz="2400" dirty="0" err="1" smtClean="0"/>
              <a:t>voraussehen</a:t>
            </a:r>
            <a:endParaRPr lang="fr-CH" sz="2400" dirty="0" smtClean="0"/>
          </a:p>
          <a:p>
            <a:r>
              <a:rPr lang="fr-CH" sz="2400" dirty="0" err="1" smtClean="0"/>
              <a:t>Richtig</a:t>
            </a:r>
            <a:r>
              <a:rPr lang="fr-CH" sz="2400" dirty="0" smtClean="0"/>
              <a:t> </a:t>
            </a:r>
            <a:r>
              <a:rPr lang="fr-CH" sz="2400" dirty="0" err="1" smtClean="0"/>
              <a:t>reagieren</a:t>
            </a:r>
            <a:endParaRPr lang="fr-CH"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35496" y="609600"/>
            <a:ext cx="9145016" cy="1143000"/>
          </a:xfrm>
        </p:spPr>
        <p:txBody>
          <a:bodyPr/>
          <a:lstStyle/>
          <a:p>
            <a:r>
              <a:rPr lang="fr-CH" sz="3600" dirty="0" smtClean="0"/>
              <a:t>Mettre la manifestation sur les rails</a:t>
            </a:r>
            <a:br>
              <a:rPr lang="fr-CH" sz="3600" dirty="0" smtClean="0"/>
            </a:br>
            <a:r>
              <a:rPr lang="fr-CH" sz="3600" dirty="0" smtClean="0"/>
              <a:t>Den </a:t>
            </a:r>
            <a:r>
              <a:rPr lang="fr-CH" sz="3600" dirty="0" err="1" smtClean="0"/>
              <a:t>Anlass</a:t>
            </a:r>
            <a:r>
              <a:rPr lang="fr-CH" sz="3600" dirty="0" smtClean="0"/>
              <a:t> </a:t>
            </a:r>
            <a:r>
              <a:rPr lang="fr-CH" sz="3600" dirty="0" err="1" smtClean="0"/>
              <a:t>auf</a:t>
            </a:r>
            <a:r>
              <a:rPr lang="fr-CH" sz="3600" dirty="0" smtClean="0"/>
              <a:t> die </a:t>
            </a:r>
            <a:r>
              <a:rPr lang="fr-CH" sz="3600" dirty="0" err="1" smtClean="0"/>
              <a:t>richtige</a:t>
            </a:r>
            <a:r>
              <a:rPr lang="fr-CH" sz="3600" dirty="0" smtClean="0"/>
              <a:t> </a:t>
            </a:r>
            <a:r>
              <a:rPr lang="fr-CH" sz="3600" dirty="0" err="1" smtClean="0"/>
              <a:t>Schiene</a:t>
            </a:r>
            <a:r>
              <a:rPr lang="fr-CH" sz="3600" dirty="0" smtClean="0"/>
              <a:t> </a:t>
            </a:r>
            <a:r>
              <a:rPr lang="fr-CH" sz="3600" dirty="0" err="1" smtClean="0"/>
              <a:t>bringen</a:t>
            </a:r>
            <a:endParaRPr lang="fr-CH" sz="3600" dirty="0"/>
          </a:p>
        </p:txBody>
      </p:sp>
      <p:pic>
        <p:nvPicPr>
          <p:cNvPr id="7" name="Espace réservé du contenu 6" descr="Voies[1].jpg"/>
          <p:cNvPicPr>
            <a:picLocks noGrp="1" noChangeAspect="1"/>
          </p:cNvPicPr>
          <p:nvPr>
            <p:ph idx="1"/>
          </p:nvPr>
        </p:nvPicPr>
        <p:blipFill>
          <a:blip r:embed="rId3" cstate="print"/>
          <a:stretch>
            <a:fillRect/>
          </a:stretch>
        </p:blipFill>
        <p:spPr>
          <a:xfrm>
            <a:off x="1187624" y="2204864"/>
            <a:ext cx="6696744" cy="4248472"/>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0" y="260648"/>
            <a:ext cx="8748464" cy="1143000"/>
          </a:xfrm>
        </p:spPr>
        <p:txBody>
          <a:bodyPr/>
          <a:lstStyle/>
          <a:p>
            <a:r>
              <a:rPr lang="fr-CH" dirty="0" smtClean="0"/>
              <a:t>Eviter de tourner en rond…</a:t>
            </a:r>
            <a:br>
              <a:rPr lang="fr-CH" dirty="0" smtClean="0"/>
            </a:br>
            <a:r>
              <a:rPr lang="fr-CH" dirty="0" err="1" smtClean="0"/>
              <a:t>nicht</a:t>
            </a:r>
            <a:r>
              <a:rPr lang="fr-CH" dirty="0" smtClean="0"/>
              <a:t> </a:t>
            </a:r>
            <a:r>
              <a:rPr lang="fr-CH" dirty="0" err="1" smtClean="0"/>
              <a:t>im</a:t>
            </a:r>
            <a:r>
              <a:rPr lang="fr-CH" dirty="0" smtClean="0"/>
              <a:t> Kreis </a:t>
            </a:r>
            <a:r>
              <a:rPr lang="fr-CH" dirty="0" err="1" smtClean="0"/>
              <a:t>drehen</a:t>
            </a:r>
            <a:r>
              <a:rPr lang="fr-CH" dirty="0" smtClean="0"/>
              <a:t>…</a:t>
            </a:r>
            <a:endParaRPr lang="fr-CH" dirty="0"/>
          </a:p>
        </p:txBody>
      </p:sp>
      <p:pic>
        <p:nvPicPr>
          <p:cNvPr id="7" name="Espace réservé du contenu 6" descr="photo[2].JPG"/>
          <p:cNvPicPr>
            <a:picLocks noGrp="1" noChangeAspect="1"/>
          </p:cNvPicPr>
          <p:nvPr>
            <p:ph idx="1"/>
          </p:nvPr>
        </p:nvPicPr>
        <p:blipFill>
          <a:blip r:embed="rId3" cstate="print"/>
          <a:stretch>
            <a:fillRect/>
          </a:stretch>
        </p:blipFill>
        <p:spPr>
          <a:xfrm>
            <a:off x="1259632" y="1628800"/>
            <a:ext cx="6624736" cy="4608512"/>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79512" y="609600"/>
            <a:ext cx="8964488" cy="1143000"/>
          </a:xfrm>
        </p:spPr>
        <p:txBody>
          <a:bodyPr/>
          <a:lstStyle/>
          <a:p>
            <a:r>
              <a:rPr lang="fr-CH" dirty="0" smtClean="0"/>
              <a:t>Plusieurs sortes de réunions</a:t>
            </a:r>
            <a:br>
              <a:rPr lang="fr-CH" dirty="0" smtClean="0"/>
            </a:br>
            <a:r>
              <a:rPr lang="fr-CH" dirty="0" err="1" smtClean="0"/>
              <a:t>verschiedene</a:t>
            </a:r>
            <a:r>
              <a:rPr lang="fr-CH" dirty="0" smtClean="0"/>
              <a:t> </a:t>
            </a:r>
            <a:r>
              <a:rPr lang="fr-CH" dirty="0" err="1" smtClean="0"/>
              <a:t>Arten</a:t>
            </a:r>
            <a:r>
              <a:rPr lang="fr-CH" dirty="0" smtClean="0"/>
              <a:t> </a:t>
            </a:r>
            <a:r>
              <a:rPr lang="fr-CH" dirty="0" err="1" smtClean="0"/>
              <a:t>von</a:t>
            </a:r>
            <a:r>
              <a:rPr lang="fr-CH" dirty="0" smtClean="0"/>
              <a:t> </a:t>
            </a:r>
            <a:r>
              <a:rPr lang="fr-CH" dirty="0" err="1" smtClean="0"/>
              <a:t>Treffen</a:t>
            </a:r>
            <a:endParaRPr lang="fr-CH" dirty="0"/>
          </a:p>
        </p:txBody>
      </p:sp>
      <p:sp>
        <p:nvSpPr>
          <p:cNvPr id="5" name="Espace réservé du contenu 4"/>
          <p:cNvSpPr>
            <a:spLocks noGrp="1"/>
          </p:cNvSpPr>
          <p:nvPr>
            <p:ph sz="half" idx="1"/>
          </p:nvPr>
        </p:nvSpPr>
        <p:spPr>
          <a:xfrm>
            <a:off x="685800" y="1981200"/>
            <a:ext cx="3888000" cy="4114800"/>
          </a:xfrm>
        </p:spPr>
        <p:txBody>
          <a:bodyPr/>
          <a:lstStyle/>
          <a:p>
            <a:r>
              <a:rPr lang="fr-CH" dirty="0" smtClean="0"/>
              <a:t>Avec ou sans repas, invités, hiérarchie ou conférencier</a:t>
            </a:r>
          </a:p>
          <a:p>
            <a:r>
              <a:rPr lang="fr-CH" dirty="0" smtClean="0"/>
              <a:t>Placement libre/tirage au sort/</a:t>
            </a:r>
            <a:r>
              <a:rPr lang="fr-CH" dirty="0" err="1" smtClean="0"/>
              <a:t>préseance</a:t>
            </a:r>
            <a:endParaRPr lang="fr-CH" dirty="0" smtClean="0"/>
          </a:p>
          <a:p>
            <a:r>
              <a:rPr lang="fr-CH" dirty="0" smtClean="0"/>
              <a:t>Lion étranger placé à côté de membre parlant sa langue</a:t>
            </a:r>
          </a:p>
          <a:p>
            <a:pPr>
              <a:buNone/>
            </a:pPr>
            <a:endParaRPr lang="fr-CH" dirty="0" smtClean="0"/>
          </a:p>
        </p:txBody>
      </p:sp>
      <p:sp>
        <p:nvSpPr>
          <p:cNvPr id="6" name="Espace réservé du contenu 5"/>
          <p:cNvSpPr>
            <a:spLocks noGrp="1"/>
          </p:cNvSpPr>
          <p:nvPr>
            <p:ph sz="half" idx="2"/>
          </p:nvPr>
        </p:nvSpPr>
        <p:spPr>
          <a:xfrm>
            <a:off x="4648200" y="1981200"/>
            <a:ext cx="4495800" cy="4114800"/>
          </a:xfrm>
        </p:spPr>
        <p:txBody>
          <a:bodyPr/>
          <a:lstStyle/>
          <a:p>
            <a:r>
              <a:rPr lang="fr-CH" dirty="0" smtClean="0"/>
              <a:t>Mit </a:t>
            </a:r>
            <a:r>
              <a:rPr lang="fr-CH" dirty="0" err="1" smtClean="0"/>
              <a:t>oder</a:t>
            </a:r>
            <a:r>
              <a:rPr lang="fr-CH" dirty="0" smtClean="0"/>
              <a:t> </a:t>
            </a:r>
            <a:r>
              <a:rPr lang="fr-CH" dirty="0" err="1" smtClean="0"/>
              <a:t>ohne</a:t>
            </a:r>
            <a:r>
              <a:rPr lang="fr-CH" dirty="0" smtClean="0"/>
              <a:t> Essen, </a:t>
            </a:r>
            <a:r>
              <a:rPr lang="fr-CH" dirty="0" err="1" smtClean="0"/>
              <a:t>Gäste</a:t>
            </a:r>
            <a:r>
              <a:rPr lang="fr-CH" dirty="0" smtClean="0"/>
              <a:t>, </a:t>
            </a:r>
            <a:r>
              <a:rPr lang="fr-CH" dirty="0" err="1" smtClean="0"/>
              <a:t>Vortragende</a:t>
            </a:r>
            <a:endParaRPr lang="fr-CH" dirty="0" smtClean="0"/>
          </a:p>
          <a:p>
            <a:r>
              <a:rPr lang="fr-CH" dirty="0" err="1" smtClean="0"/>
              <a:t>Freie</a:t>
            </a:r>
            <a:r>
              <a:rPr lang="fr-CH" dirty="0"/>
              <a:t> </a:t>
            </a:r>
            <a:r>
              <a:rPr lang="fr-CH" dirty="0" err="1" smtClean="0"/>
              <a:t>Sitzwahl</a:t>
            </a:r>
            <a:r>
              <a:rPr lang="fr-CH" dirty="0" smtClean="0"/>
              <a:t>/</a:t>
            </a:r>
            <a:br>
              <a:rPr lang="fr-CH" dirty="0" smtClean="0"/>
            </a:br>
            <a:r>
              <a:rPr lang="fr-CH" dirty="0" err="1" smtClean="0"/>
              <a:t>Auslosung</a:t>
            </a:r>
            <a:r>
              <a:rPr lang="fr-CH" dirty="0" smtClean="0"/>
              <a:t>/</a:t>
            </a:r>
            <a:r>
              <a:rPr lang="fr-CH" dirty="0" err="1" smtClean="0"/>
              <a:t>Vortritt</a:t>
            </a:r>
            <a:endParaRPr lang="fr-CH" dirty="0" smtClean="0"/>
          </a:p>
          <a:p>
            <a:r>
              <a:rPr lang="fr-CH" dirty="0" smtClean="0"/>
              <a:t>Lions </a:t>
            </a:r>
            <a:r>
              <a:rPr lang="fr-CH" dirty="0" err="1" smtClean="0"/>
              <a:t>Mitglied</a:t>
            </a:r>
            <a:r>
              <a:rPr lang="fr-CH" dirty="0" smtClean="0"/>
              <a:t> </a:t>
            </a:r>
            <a:r>
              <a:rPr lang="fr-CH" dirty="0" err="1" smtClean="0"/>
              <a:t>aus</a:t>
            </a:r>
            <a:r>
              <a:rPr lang="fr-CH" dirty="0" smtClean="0"/>
              <a:t> </a:t>
            </a:r>
            <a:r>
              <a:rPr lang="fr-CH" dirty="0" err="1" smtClean="0"/>
              <a:t>dem</a:t>
            </a:r>
            <a:r>
              <a:rPr lang="fr-CH" dirty="0" smtClean="0"/>
              <a:t> </a:t>
            </a:r>
            <a:r>
              <a:rPr lang="fr-CH" dirty="0" err="1" smtClean="0"/>
              <a:t>Ausland</a:t>
            </a:r>
            <a:r>
              <a:rPr lang="fr-CH" dirty="0" smtClean="0"/>
              <a:t> </a:t>
            </a:r>
            <a:r>
              <a:rPr lang="fr-CH" dirty="0" err="1" smtClean="0"/>
              <a:t>sitzt</a:t>
            </a:r>
            <a:r>
              <a:rPr lang="fr-CH" dirty="0" smtClean="0"/>
              <a:t> </a:t>
            </a:r>
            <a:r>
              <a:rPr lang="fr-CH" dirty="0" err="1" smtClean="0"/>
              <a:t>neben</a:t>
            </a:r>
            <a:r>
              <a:rPr lang="fr-CH" dirty="0" smtClean="0"/>
              <a:t> </a:t>
            </a:r>
            <a:r>
              <a:rPr lang="fr-CH" dirty="0" err="1" smtClean="0"/>
              <a:t>einem</a:t>
            </a:r>
            <a:r>
              <a:rPr lang="fr-CH" dirty="0" smtClean="0"/>
              <a:t> </a:t>
            </a:r>
            <a:r>
              <a:rPr lang="fr-CH" dirty="0" err="1" smtClean="0"/>
              <a:t>Mitglied</a:t>
            </a:r>
            <a:r>
              <a:rPr lang="fr-CH" dirty="0" smtClean="0"/>
              <a:t>,  der seine </a:t>
            </a:r>
            <a:r>
              <a:rPr lang="fr-CH" dirty="0" err="1" smtClean="0"/>
              <a:t>Sprache</a:t>
            </a:r>
            <a:r>
              <a:rPr lang="fr-CH" dirty="0" smtClean="0"/>
              <a:t> </a:t>
            </a:r>
            <a:r>
              <a:rPr lang="fr-CH" dirty="0" err="1" smtClean="0"/>
              <a:t>spricht</a:t>
            </a:r>
            <a:endParaRPr lang="fr-CH"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CH" dirty="0" smtClean="0"/>
              <a:t>Passation de pouvoirs</a:t>
            </a:r>
            <a:br>
              <a:rPr lang="fr-CH" dirty="0" smtClean="0"/>
            </a:br>
            <a:r>
              <a:rPr lang="fr-CH" dirty="0" err="1" smtClean="0"/>
              <a:t>Funktionsübergabe</a:t>
            </a:r>
            <a:endParaRPr lang="fr-CH" dirty="0" smtClean="0"/>
          </a:p>
        </p:txBody>
      </p:sp>
      <p:sp>
        <p:nvSpPr>
          <p:cNvPr id="4" name="Espace réservé du contenu 3"/>
          <p:cNvSpPr>
            <a:spLocks noGrp="1"/>
          </p:cNvSpPr>
          <p:nvPr>
            <p:ph sz="half" idx="1"/>
          </p:nvPr>
        </p:nvSpPr>
        <p:spPr/>
        <p:txBody>
          <a:bodyPr/>
          <a:lstStyle/>
          <a:p>
            <a:r>
              <a:rPr lang="fr-CH" dirty="0" smtClean="0"/>
              <a:t>Soirée protocolaire, solennelle</a:t>
            </a:r>
          </a:p>
          <a:p>
            <a:r>
              <a:rPr lang="fr-CH" dirty="0" smtClean="0"/>
              <a:t>Invités et hiérarchie</a:t>
            </a:r>
          </a:p>
          <a:p>
            <a:r>
              <a:rPr lang="fr-CH" dirty="0" smtClean="0"/>
              <a:t>Discours avant repas</a:t>
            </a:r>
          </a:p>
          <a:p>
            <a:r>
              <a:rPr lang="fr-CH" dirty="0" smtClean="0"/>
              <a:t>Président sortant </a:t>
            </a:r>
          </a:p>
          <a:p>
            <a:r>
              <a:rPr lang="fr-CH" dirty="0" smtClean="0"/>
              <a:t>Président élu - comité</a:t>
            </a:r>
          </a:p>
          <a:p>
            <a:r>
              <a:rPr lang="fr-CH" dirty="0" smtClean="0"/>
              <a:t>Cadeau / fanions</a:t>
            </a:r>
          </a:p>
          <a:p>
            <a:r>
              <a:rPr lang="fr-CH" dirty="0" smtClean="0"/>
              <a:t>Distinctions</a:t>
            </a:r>
            <a:endParaRPr lang="fr-CH" dirty="0"/>
          </a:p>
        </p:txBody>
      </p:sp>
      <p:sp>
        <p:nvSpPr>
          <p:cNvPr id="5" name="Espace réservé du contenu 4"/>
          <p:cNvSpPr>
            <a:spLocks noGrp="1"/>
          </p:cNvSpPr>
          <p:nvPr>
            <p:ph sz="half" idx="2"/>
          </p:nvPr>
        </p:nvSpPr>
        <p:spPr>
          <a:xfrm>
            <a:off x="4648200" y="1981200"/>
            <a:ext cx="4100264" cy="4114800"/>
          </a:xfrm>
        </p:spPr>
        <p:txBody>
          <a:bodyPr/>
          <a:lstStyle/>
          <a:p>
            <a:r>
              <a:rPr lang="fr-CH" dirty="0" err="1" smtClean="0"/>
              <a:t>Formeller</a:t>
            </a:r>
            <a:r>
              <a:rPr lang="fr-CH" dirty="0" smtClean="0"/>
              <a:t> </a:t>
            </a:r>
            <a:r>
              <a:rPr lang="fr-CH" dirty="0" err="1" smtClean="0"/>
              <a:t>Abend</a:t>
            </a:r>
            <a:endParaRPr lang="fr-CH" dirty="0" smtClean="0"/>
          </a:p>
          <a:p>
            <a:r>
              <a:rPr lang="fr-CH" dirty="0" err="1" smtClean="0"/>
              <a:t>Gäste</a:t>
            </a:r>
            <a:r>
              <a:rPr lang="fr-CH" dirty="0" smtClean="0"/>
              <a:t> </a:t>
            </a:r>
            <a:r>
              <a:rPr lang="fr-CH" dirty="0" err="1" smtClean="0"/>
              <a:t>und</a:t>
            </a:r>
            <a:r>
              <a:rPr lang="fr-CH" dirty="0" smtClean="0"/>
              <a:t> </a:t>
            </a:r>
            <a:r>
              <a:rPr lang="fr-CH" dirty="0" err="1" smtClean="0"/>
              <a:t>Hierarchie</a:t>
            </a:r>
            <a:endParaRPr lang="fr-CH" dirty="0" smtClean="0"/>
          </a:p>
          <a:p>
            <a:r>
              <a:rPr lang="fr-CH" dirty="0" err="1" smtClean="0"/>
              <a:t>Rede</a:t>
            </a:r>
            <a:r>
              <a:rPr lang="fr-CH" dirty="0" smtClean="0"/>
              <a:t> vor </a:t>
            </a:r>
            <a:r>
              <a:rPr lang="fr-CH" dirty="0" err="1" smtClean="0"/>
              <a:t>dem</a:t>
            </a:r>
            <a:r>
              <a:rPr lang="fr-CH" dirty="0" smtClean="0"/>
              <a:t> Essen</a:t>
            </a:r>
          </a:p>
          <a:p>
            <a:r>
              <a:rPr lang="fr-CH" dirty="0" err="1" smtClean="0"/>
              <a:t>Abgehender</a:t>
            </a:r>
            <a:r>
              <a:rPr lang="fr-CH" dirty="0" smtClean="0"/>
              <a:t> </a:t>
            </a:r>
            <a:r>
              <a:rPr lang="fr-CH" dirty="0" err="1" smtClean="0"/>
              <a:t>Präsident</a:t>
            </a:r>
            <a:endParaRPr lang="fr-CH" dirty="0" smtClean="0"/>
          </a:p>
          <a:p>
            <a:r>
              <a:rPr lang="fr-CH" dirty="0" err="1" smtClean="0"/>
              <a:t>Gewählter</a:t>
            </a:r>
            <a:r>
              <a:rPr lang="fr-CH" dirty="0" smtClean="0"/>
              <a:t> </a:t>
            </a:r>
            <a:r>
              <a:rPr lang="fr-CH" dirty="0" err="1" smtClean="0"/>
              <a:t>Präsident</a:t>
            </a:r>
            <a:r>
              <a:rPr lang="fr-CH" dirty="0" smtClean="0"/>
              <a:t> - </a:t>
            </a:r>
            <a:r>
              <a:rPr lang="fr-CH" dirty="0" err="1" smtClean="0"/>
              <a:t>Vorstand</a:t>
            </a:r>
            <a:endParaRPr lang="fr-CH" dirty="0" smtClean="0"/>
          </a:p>
          <a:p>
            <a:r>
              <a:rPr lang="fr-CH" dirty="0" err="1" smtClean="0"/>
              <a:t>Geschenk</a:t>
            </a:r>
            <a:r>
              <a:rPr lang="fr-CH" dirty="0" smtClean="0"/>
              <a:t> / </a:t>
            </a:r>
            <a:r>
              <a:rPr lang="fr-CH" dirty="0" err="1" smtClean="0"/>
              <a:t>Clubwimpel</a:t>
            </a:r>
            <a:endParaRPr lang="fr-CH" dirty="0" smtClean="0"/>
          </a:p>
          <a:p>
            <a:r>
              <a:rPr lang="fr-CH" dirty="0" err="1" smtClean="0"/>
              <a:t>Auszeichnungen</a:t>
            </a:r>
            <a:endParaRPr lang="fr-CH"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609600"/>
            <a:ext cx="9001000" cy="1143000"/>
          </a:xfrm>
        </p:spPr>
        <p:txBody>
          <a:bodyPr/>
          <a:lstStyle/>
          <a:p>
            <a:r>
              <a:rPr lang="fr-CH" dirty="0" smtClean="0"/>
              <a:t>Remise d’insignes – Nouveau club</a:t>
            </a:r>
            <a:br>
              <a:rPr lang="fr-CH" dirty="0" smtClean="0"/>
            </a:br>
            <a:r>
              <a:rPr lang="fr-CH" dirty="0" err="1" smtClean="0"/>
              <a:t>Übergabe</a:t>
            </a:r>
            <a:r>
              <a:rPr lang="fr-CH" dirty="0" smtClean="0"/>
              <a:t> der </a:t>
            </a:r>
            <a:r>
              <a:rPr lang="fr-CH" dirty="0" err="1" smtClean="0"/>
              <a:t>Insignien</a:t>
            </a:r>
            <a:r>
              <a:rPr lang="fr-CH" dirty="0" smtClean="0"/>
              <a:t> – Club</a:t>
            </a:r>
            <a:endParaRPr lang="fr-CH" dirty="0"/>
          </a:p>
        </p:txBody>
      </p:sp>
      <p:sp>
        <p:nvSpPr>
          <p:cNvPr id="3" name="Espace réservé du contenu 2"/>
          <p:cNvSpPr>
            <a:spLocks noGrp="1"/>
          </p:cNvSpPr>
          <p:nvPr>
            <p:ph sz="half" idx="1"/>
          </p:nvPr>
        </p:nvSpPr>
        <p:spPr>
          <a:xfrm>
            <a:off x="611560" y="1988840"/>
            <a:ext cx="3810000" cy="4114800"/>
          </a:xfrm>
        </p:spPr>
        <p:txBody>
          <a:bodyPr/>
          <a:lstStyle/>
          <a:p>
            <a:pPr>
              <a:lnSpc>
                <a:spcPct val="150000"/>
              </a:lnSpc>
            </a:pPr>
            <a:r>
              <a:rPr lang="fr-CH" sz="2400" dirty="0" smtClean="0"/>
              <a:t>Réservée aux lions</a:t>
            </a:r>
          </a:p>
          <a:p>
            <a:pPr>
              <a:lnSpc>
                <a:spcPct val="150000"/>
              </a:lnSpc>
            </a:pPr>
            <a:r>
              <a:rPr lang="fr-CH" sz="2400" dirty="0" smtClean="0"/>
              <a:t>Lire l’engagement</a:t>
            </a:r>
          </a:p>
          <a:p>
            <a:pPr>
              <a:lnSpc>
                <a:spcPct val="150000"/>
              </a:lnSpc>
            </a:pPr>
            <a:r>
              <a:rPr lang="fr-CH" sz="2400" dirty="0" smtClean="0"/>
              <a:t>Remise par  le Gouverneur</a:t>
            </a:r>
          </a:p>
          <a:p>
            <a:pPr>
              <a:lnSpc>
                <a:spcPct val="150000"/>
              </a:lnSpc>
            </a:pPr>
            <a:r>
              <a:rPr lang="fr-CH" sz="2400" dirty="0" smtClean="0"/>
              <a:t>DG discours final</a:t>
            </a:r>
          </a:p>
          <a:p>
            <a:pPr>
              <a:lnSpc>
                <a:spcPct val="150000"/>
              </a:lnSpc>
            </a:pPr>
            <a:r>
              <a:rPr lang="fr-CH" sz="2400" dirty="0" smtClean="0"/>
              <a:t>Cérémonie debout</a:t>
            </a:r>
          </a:p>
          <a:p>
            <a:pPr>
              <a:lnSpc>
                <a:spcPct val="150000"/>
              </a:lnSpc>
            </a:pPr>
            <a:r>
              <a:rPr lang="fr-CH" sz="2400" dirty="0" smtClean="0"/>
              <a:t>Tenue ville sombre</a:t>
            </a:r>
          </a:p>
          <a:p>
            <a:endParaRPr lang="fr-CH" dirty="0"/>
          </a:p>
        </p:txBody>
      </p:sp>
      <p:sp>
        <p:nvSpPr>
          <p:cNvPr id="4" name="Espace réservé du contenu 3"/>
          <p:cNvSpPr>
            <a:spLocks noGrp="1"/>
          </p:cNvSpPr>
          <p:nvPr>
            <p:ph sz="half" idx="2"/>
          </p:nvPr>
        </p:nvSpPr>
        <p:spPr/>
        <p:txBody>
          <a:bodyPr/>
          <a:lstStyle/>
          <a:p>
            <a:pPr>
              <a:lnSpc>
                <a:spcPct val="150000"/>
              </a:lnSpc>
            </a:pPr>
            <a:r>
              <a:rPr lang="fr-CH" sz="2400" dirty="0" err="1" smtClean="0"/>
              <a:t>Nur</a:t>
            </a:r>
            <a:r>
              <a:rPr lang="fr-CH" sz="2400" dirty="0" smtClean="0"/>
              <a:t> </a:t>
            </a:r>
            <a:r>
              <a:rPr lang="fr-CH" sz="2400" dirty="0" err="1" smtClean="0"/>
              <a:t>für</a:t>
            </a:r>
            <a:r>
              <a:rPr lang="fr-CH" sz="2400" dirty="0" smtClean="0"/>
              <a:t> </a:t>
            </a:r>
            <a:r>
              <a:rPr lang="fr-CH" sz="2400" dirty="0" err="1" smtClean="0"/>
              <a:t>Mitglieder</a:t>
            </a:r>
            <a:endParaRPr lang="fr-CH" sz="2400" dirty="0" smtClean="0"/>
          </a:p>
          <a:p>
            <a:pPr>
              <a:lnSpc>
                <a:spcPct val="150000"/>
              </a:lnSpc>
            </a:pPr>
            <a:r>
              <a:rPr lang="fr-CH" sz="2400" dirty="0" smtClean="0"/>
              <a:t>Die </a:t>
            </a:r>
            <a:r>
              <a:rPr lang="fr-CH" sz="2400" dirty="0" err="1" smtClean="0"/>
              <a:t>Zusage</a:t>
            </a:r>
            <a:r>
              <a:rPr lang="fr-CH" sz="2400" dirty="0" smtClean="0"/>
              <a:t> </a:t>
            </a:r>
            <a:r>
              <a:rPr lang="fr-CH" sz="2400" dirty="0" err="1" smtClean="0"/>
              <a:t>vorlesen</a:t>
            </a:r>
            <a:endParaRPr lang="fr-CH" sz="2400" dirty="0" smtClean="0"/>
          </a:p>
          <a:p>
            <a:pPr>
              <a:lnSpc>
                <a:spcPct val="150000"/>
              </a:lnSpc>
            </a:pPr>
            <a:r>
              <a:rPr lang="fr-CH" sz="2400" dirty="0" err="1" smtClean="0"/>
              <a:t>Übergabe</a:t>
            </a:r>
            <a:r>
              <a:rPr lang="fr-CH" sz="2400" dirty="0" smtClean="0"/>
              <a:t> </a:t>
            </a:r>
            <a:r>
              <a:rPr lang="fr-CH" sz="2400" dirty="0" err="1" smtClean="0"/>
              <a:t>vom</a:t>
            </a:r>
            <a:r>
              <a:rPr lang="fr-CH" sz="2400" dirty="0" smtClean="0"/>
              <a:t> </a:t>
            </a:r>
            <a:r>
              <a:rPr lang="fr-CH" sz="2400" dirty="0" err="1" smtClean="0"/>
              <a:t>Governor</a:t>
            </a:r>
            <a:endParaRPr lang="fr-CH" sz="2400" dirty="0" smtClean="0"/>
          </a:p>
          <a:p>
            <a:pPr>
              <a:lnSpc>
                <a:spcPct val="150000"/>
              </a:lnSpc>
            </a:pPr>
            <a:r>
              <a:rPr lang="fr-CH" sz="2400" dirty="0" smtClean="0"/>
              <a:t>DG </a:t>
            </a:r>
            <a:r>
              <a:rPr lang="fr-CH" sz="2400" dirty="0" err="1" smtClean="0"/>
              <a:t>Schlussrede</a:t>
            </a:r>
            <a:endParaRPr lang="fr-CH" sz="2400" dirty="0" smtClean="0"/>
          </a:p>
          <a:p>
            <a:pPr>
              <a:lnSpc>
                <a:spcPct val="150000"/>
              </a:lnSpc>
            </a:pPr>
            <a:r>
              <a:rPr lang="fr-CH" sz="2400" dirty="0" err="1" smtClean="0"/>
              <a:t>Stehen</a:t>
            </a:r>
            <a:r>
              <a:rPr lang="fr-CH" sz="2400" dirty="0" smtClean="0"/>
              <a:t> </a:t>
            </a:r>
            <a:r>
              <a:rPr lang="fr-CH" sz="2400" dirty="0" err="1" smtClean="0"/>
              <a:t>während</a:t>
            </a:r>
            <a:r>
              <a:rPr lang="fr-CH" sz="2400" dirty="0" smtClean="0"/>
              <a:t> der </a:t>
            </a:r>
            <a:r>
              <a:rPr lang="fr-CH" sz="2400" dirty="0" err="1" smtClean="0"/>
              <a:t>Zeremonie</a:t>
            </a:r>
            <a:endParaRPr lang="fr-CH" sz="2400" dirty="0" smtClean="0"/>
          </a:p>
          <a:p>
            <a:pPr>
              <a:lnSpc>
                <a:spcPct val="150000"/>
              </a:lnSpc>
            </a:pPr>
            <a:r>
              <a:rPr lang="fr-CH" sz="2400" dirty="0" err="1" smtClean="0"/>
              <a:t>Dunkler</a:t>
            </a:r>
            <a:r>
              <a:rPr lang="fr-CH" sz="2400" dirty="0" smtClean="0"/>
              <a:t> </a:t>
            </a:r>
            <a:r>
              <a:rPr lang="fr-CH" sz="2400" dirty="0" err="1" smtClean="0"/>
              <a:t>Anzug</a:t>
            </a:r>
            <a:endParaRPr lang="fr-CH"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67544" y="404664"/>
            <a:ext cx="8496944" cy="1143000"/>
          </a:xfrm>
        </p:spPr>
        <p:txBody>
          <a:bodyPr/>
          <a:lstStyle/>
          <a:p>
            <a:r>
              <a:rPr lang="fr-CH" dirty="0" smtClean="0"/>
              <a:t>Remise de la Charte</a:t>
            </a:r>
            <a:br>
              <a:rPr lang="fr-CH" dirty="0" smtClean="0"/>
            </a:br>
            <a:r>
              <a:rPr lang="fr-CH" dirty="0" err="1" smtClean="0"/>
              <a:t>Übergabe</a:t>
            </a:r>
            <a:r>
              <a:rPr lang="fr-CH" dirty="0" smtClean="0"/>
              <a:t> des </a:t>
            </a:r>
            <a:r>
              <a:rPr lang="fr-CH" dirty="0" err="1" smtClean="0"/>
              <a:t>Gründungsaktes</a:t>
            </a:r>
            <a:endParaRPr lang="fr-CH" dirty="0"/>
          </a:p>
        </p:txBody>
      </p:sp>
      <p:sp>
        <p:nvSpPr>
          <p:cNvPr id="5" name="Espace réservé du contenu 4"/>
          <p:cNvSpPr>
            <a:spLocks noGrp="1"/>
          </p:cNvSpPr>
          <p:nvPr>
            <p:ph sz="half" idx="1"/>
          </p:nvPr>
        </p:nvSpPr>
        <p:spPr>
          <a:xfrm>
            <a:off x="539552" y="1484784"/>
            <a:ext cx="3810000" cy="4320480"/>
          </a:xfrm>
        </p:spPr>
        <p:txBody>
          <a:bodyPr/>
          <a:lstStyle/>
          <a:p>
            <a:endParaRPr lang="fr-CH" sz="2400" dirty="0" smtClean="0"/>
          </a:p>
          <a:p>
            <a:r>
              <a:rPr lang="fr-CH" sz="2400" dirty="0" smtClean="0"/>
              <a:t>Evénement important</a:t>
            </a:r>
          </a:p>
          <a:p>
            <a:r>
              <a:rPr lang="fr-CH" sz="2400" dirty="0" smtClean="0"/>
              <a:t>Avec personnalités</a:t>
            </a:r>
          </a:p>
          <a:p>
            <a:r>
              <a:rPr lang="fr-CH" sz="2400" dirty="0" smtClean="0"/>
              <a:t>Charte avant  le repas</a:t>
            </a:r>
          </a:p>
          <a:p>
            <a:r>
              <a:rPr lang="fr-CH" sz="2400" dirty="0" smtClean="0"/>
              <a:t>Discours Gouverneur</a:t>
            </a:r>
          </a:p>
          <a:p>
            <a:r>
              <a:rPr lang="fr-CH" sz="2400" dirty="0" smtClean="0"/>
              <a:t>Echange de fanions</a:t>
            </a:r>
          </a:p>
          <a:p>
            <a:r>
              <a:rPr lang="fr-CH" sz="2400" dirty="0" smtClean="0"/>
              <a:t>Un membre du club à chaque table</a:t>
            </a:r>
          </a:p>
          <a:p>
            <a:r>
              <a:rPr lang="fr-CH" sz="2400" dirty="0" smtClean="0"/>
              <a:t>Menu imprimé</a:t>
            </a:r>
          </a:p>
          <a:p>
            <a:r>
              <a:rPr lang="fr-CH" sz="2400" dirty="0" smtClean="0"/>
              <a:t>Tenue de ville sombre</a:t>
            </a:r>
            <a:endParaRPr lang="fr-CH" sz="2400" dirty="0"/>
          </a:p>
        </p:txBody>
      </p:sp>
      <p:sp>
        <p:nvSpPr>
          <p:cNvPr id="6" name="Espace réservé du contenu 5"/>
          <p:cNvSpPr>
            <a:spLocks noGrp="1"/>
          </p:cNvSpPr>
          <p:nvPr>
            <p:ph sz="half" idx="2"/>
          </p:nvPr>
        </p:nvSpPr>
        <p:spPr>
          <a:xfrm>
            <a:off x="4648200" y="1981200"/>
            <a:ext cx="4028256" cy="4114800"/>
          </a:xfrm>
        </p:spPr>
        <p:txBody>
          <a:bodyPr/>
          <a:lstStyle/>
          <a:p>
            <a:r>
              <a:rPr lang="fr-CH" sz="2400" dirty="0" err="1" smtClean="0"/>
              <a:t>Wichtiges</a:t>
            </a:r>
            <a:r>
              <a:rPr lang="fr-CH" sz="2400" dirty="0" smtClean="0"/>
              <a:t> </a:t>
            </a:r>
            <a:r>
              <a:rPr lang="fr-CH" sz="2400" dirty="0" err="1" smtClean="0"/>
              <a:t>Ereignis</a:t>
            </a:r>
            <a:endParaRPr lang="fr-CH" sz="2400" dirty="0" smtClean="0"/>
          </a:p>
          <a:p>
            <a:r>
              <a:rPr lang="fr-CH" sz="2400" dirty="0" smtClean="0"/>
              <a:t>Mit </a:t>
            </a:r>
            <a:r>
              <a:rPr lang="fr-CH" sz="2400" dirty="0" err="1" smtClean="0"/>
              <a:t>Persönlichkeiten</a:t>
            </a:r>
            <a:endParaRPr lang="fr-CH" sz="2400" dirty="0" smtClean="0"/>
          </a:p>
          <a:p>
            <a:r>
              <a:rPr lang="fr-CH" sz="2400" dirty="0" err="1" smtClean="0"/>
              <a:t>Gründungsakt</a:t>
            </a:r>
            <a:r>
              <a:rPr lang="fr-CH" sz="2400" dirty="0" smtClean="0"/>
              <a:t> v</a:t>
            </a:r>
            <a:r>
              <a:rPr lang="fr-CH" sz="2400" dirty="0" smtClean="0"/>
              <a:t>or </a:t>
            </a:r>
            <a:r>
              <a:rPr lang="fr-CH" sz="2400" dirty="0" err="1" smtClean="0"/>
              <a:t>dem</a:t>
            </a:r>
            <a:r>
              <a:rPr lang="fr-CH" sz="2400" dirty="0" smtClean="0"/>
              <a:t> Essen</a:t>
            </a:r>
          </a:p>
          <a:p>
            <a:r>
              <a:rPr lang="fr-CH" sz="2400" dirty="0" err="1" smtClean="0"/>
              <a:t>Rede</a:t>
            </a:r>
            <a:r>
              <a:rPr lang="fr-CH" sz="2400" dirty="0" smtClean="0"/>
              <a:t> des </a:t>
            </a:r>
            <a:r>
              <a:rPr lang="fr-CH" sz="2400" dirty="0" err="1" smtClean="0"/>
              <a:t>Governors</a:t>
            </a:r>
            <a:endParaRPr lang="fr-CH" sz="2400" dirty="0" smtClean="0"/>
          </a:p>
          <a:p>
            <a:r>
              <a:rPr lang="fr-CH" sz="2400" dirty="0" err="1" smtClean="0"/>
              <a:t>Austausch</a:t>
            </a:r>
            <a:r>
              <a:rPr lang="fr-CH" sz="2400" dirty="0" smtClean="0"/>
              <a:t> der </a:t>
            </a:r>
            <a:r>
              <a:rPr lang="fr-CH" sz="2400" dirty="0" err="1" smtClean="0"/>
              <a:t>Wimpel</a:t>
            </a:r>
            <a:endParaRPr lang="fr-CH" sz="2400" dirty="0" smtClean="0"/>
          </a:p>
          <a:p>
            <a:r>
              <a:rPr lang="fr-CH" sz="2400" dirty="0" err="1" smtClean="0"/>
              <a:t>Ein</a:t>
            </a:r>
            <a:r>
              <a:rPr lang="fr-CH" sz="2400" dirty="0" smtClean="0"/>
              <a:t> </a:t>
            </a:r>
            <a:r>
              <a:rPr lang="fr-CH" sz="2400" dirty="0" err="1" smtClean="0"/>
              <a:t>Mitglied</a:t>
            </a:r>
            <a:r>
              <a:rPr lang="fr-CH" sz="2400" dirty="0" smtClean="0"/>
              <a:t> des Clubs an </a:t>
            </a:r>
            <a:r>
              <a:rPr lang="fr-CH" sz="2400" dirty="0" err="1" smtClean="0"/>
              <a:t>jedem</a:t>
            </a:r>
            <a:r>
              <a:rPr lang="fr-CH" sz="2400" dirty="0" smtClean="0"/>
              <a:t> </a:t>
            </a:r>
            <a:r>
              <a:rPr lang="fr-CH" sz="2400" dirty="0" err="1" smtClean="0"/>
              <a:t>Tisch</a:t>
            </a:r>
            <a:endParaRPr lang="fr-CH" sz="2400" dirty="0" smtClean="0"/>
          </a:p>
          <a:p>
            <a:r>
              <a:rPr lang="fr-CH" sz="2400" dirty="0" err="1" smtClean="0"/>
              <a:t>Gedruckte</a:t>
            </a:r>
            <a:r>
              <a:rPr lang="fr-CH" sz="2400" dirty="0" smtClean="0"/>
              <a:t> </a:t>
            </a:r>
            <a:r>
              <a:rPr lang="fr-CH" sz="2400" dirty="0" err="1" smtClean="0"/>
              <a:t>Speisekarte</a:t>
            </a:r>
            <a:endParaRPr lang="fr-CH" sz="2400" dirty="0" smtClean="0"/>
          </a:p>
          <a:p>
            <a:r>
              <a:rPr lang="fr-CH" sz="2400" dirty="0" err="1" smtClean="0"/>
              <a:t>Dunkler</a:t>
            </a:r>
            <a:r>
              <a:rPr lang="fr-CH" sz="2400" dirty="0" smtClean="0"/>
              <a:t> </a:t>
            </a:r>
            <a:r>
              <a:rPr lang="fr-CH" sz="2400" dirty="0" err="1" smtClean="0"/>
              <a:t>Anzug</a:t>
            </a:r>
            <a:endParaRPr lang="fr-CH"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H" dirty="0" smtClean="0"/>
              <a:t>Jumelage</a:t>
            </a:r>
            <a:br>
              <a:rPr lang="fr-CH" dirty="0" smtClean="0"/>
            </a:br>
            <a:r>
              <a:rPr lang="fr-CH" dirty="0" err="1" smtClean="0"/>
              <a:t>Partnerschaft</a:t>
            </a:r>
            <a:endParaRPr lang="fr-CH" dirty="0"/>
          </a:p>
        </p:txBody>
      </p:sp>
      <p:sp>
        <p:nvSpPr>
          <p:cNvPr id="5" name="Espace réservé du contenu 4"/>
          <p:cNvSpPr>
            <a:spLocks noGrp="1"/>
          </p:cNvSpPr>
          <p:nvPr>
            <p:ph sz="half" idx="1"/>
          </p:nvPr>
        </p:nvSpPr>
        <p:spPr/>
        <p:txBody>
          <a:bodyPr/>
          <a:lstStyle/>
          <a:p>
            <a:r>
              <a:rPr lang="fr-CH" sz="2400" dirty="0" smtClean="0"/>
              <a:t>Commission jumelage</a:t>
            </a:r>
          </a:p>
          <a:p>
            <a:r>
              <a:rPr lang="fr-CH" sz="2400" dirty="0" smtClean="0"/>
              <a:t>Comité d’accueil</a:t>
            </a:r>
          </a:p>
          <a:p>
            <a:r>
              <a:rPr lang="fr-CH" sz="2400" dirty="0" smtClean="0"/>
              <a:t>Programme convenu</a:t>
            </a:r>
          </a:p>
          <a:p>
            <a:r>
              <a:rPr lang="fr-CH" sz="2400" dirty="0" smtClean="0"/>
              <a:t>Soirée ouverte</a:t>
            </a:r>
          </a:p>
          <a:p>
            <a:r>
              <a:rPr lang="fr-CH" sz="2400" dirty="0" smtClean="0"/>
              <a:t>Répartir les membres</a:t>
            </a:r>
          </a:p>
          <a:p>
            <a:r>
              <a:rPr lang="fr-CH" sz="2400" dirty="0" smtClean="0"/>
              <a:t>Tenue de soirée sombre</a:t>
            </a:r>
          </a:p>
          <a:p>
            <a:r>
              <a:rPr lang="fr-CH" sz="2400" dirty="0" smtClean="0"/>
              <a:t>Liste des membres</a:t>
            </a:r>
          </a:p>
          <a:p>
            <a:r>
              <a:rPr lang="fr-CH" sz="2400" dirty="0" smtClean="0"/>
              <a:t>Hymnes nationaux</a:t>
            </a:r>
          </a:p>
          <a:p>
            <a:endParaRPr lang="fr-CH" dirty="0"/>
          </a:p>
        </p:txBody>
      </p:sp>
      <p:sp>
        <p:nvSpPr>
          <p:cNvPr id="6" name="Espace réservé du contenu 5"/>
          <p:cNvSpPr>
            <a:spLocks noGrp="1"/>
          </p:cNvSpPr>
          <p:nvPr>
            <p:ph sz="half" idx="2"/>
          </p:nvPr>
        </p:nvSpPr>
        <p:spPr/>
        <p:txBody>
          <a:bodyPr/>
          <a:lstStyle/>
          <a:p>
            <a:r>
              <a:rPr lang="fr-CH" sz="2400" dirty="0" err="1" smtClean="0"/>
              <a:t>Partnerschaftskommission</a:t>
            </a:r>
            <a:endParaRPr lang="fr-CH" sz="2400" dirty="0" smtClean="0"/>
          </a:p>
          <a:p>
            <a:r>
              <a:rPr lang="fr-CH" sz="2400" dirty="0" err="1" smtClean="0"/>
              <a:t>Empfangskomitee</a:t>
            </a:r>
            <a:endParaRPr lang="fr-CH" sz="2400" dirty="0" smtClean="0"/>
          </a:p>
          <a:p>
            <a:r>
              <a:rPr lang="fr-CH" sz="2400" dirty="0" err="1" smtClean="0"/>
              <a:t>Programm</a:t>
            </a:r>
            <a:endParaRPr lang="fr-CH" sz="2400" dirty="0" smtClean="0"/>
          </a:p>
          <a:p>
            <a:r>
              <a:rPr lang="fr-CH" sz="2400" dirty="0" err="1" smtClean="0"/>
              <a:t>Offener</a:t>
            </a:r>
            <a:r>
              <a:rPr lang="fr-CH" sz="2400" dirty="0" smtClean="0"/>
              <a:t> </a:t>
            </a:r>
            <a:r>
              <a:rPr lang="fr-CH" sz="2400" dirty="0" err="1" smtClean="0"/>
              <a:t>Abend</a:t>
            </a:r>
            <a:r>
              <a:rPr lang="fr-CH" sz="2400" dirty="0" smtClean="0"/>
              <a:t> </a:t>
            </a:r>
          </a:p>
          <a:p>
            <a:r>
              <a:rPr lang="fr-CH" sz="2400" dirty="0" err="1" smtClean="0"/>
              <a:t>Mitglieder</a:t>
            </a:r>
            <a:r>
              <a:rPr lang="fr-CH" sz="2400" dirty="0" smtClean="0"/>
              <a:t> </a:t>
            </a:r>
            <a:r>
              <a:rPr lang="fr-CH" sz="2400" dirty="0" err="1" smtClean="0"/>
              <a:t>verteilen</a:t>
            </a:r>
            <a:endParaRPr lang="fr-CH" sz="2400" dirty="0" smtClean="0"/>
          </a:p>
          <a:p>
            <a:r>
              <a:rPr lang="fr-CH" sz="2400" dirty="0" err="1" smtClean="0"/>
              <a:t>Dunkle</a:t>
            </a:r>
            <a:r>
              <a:rPr lang="fr-CH" sz="2400" dirty="0" smtClean="0"/>
              <a:t> </a:t>
            </a:r>
            <a:r>
              <a:rPr lang="fr-CH" sz="2400" dirty="0" err="1" smtClean="0"/>
              <a:t>Abendkleidung</a:t>
            </a:r>
            <a:endParaRPr lang="fr-CH" sz="2400" dirty="0" smtClean="0"/>
          </a:p>
          <a:p>
            <a:r>
              <a:rPr lang="fr-CH" sz="2400" dirty="0" smtClean="0"/>
              <a:t>Liste der </a:t>
            </a:r>
            <a:r>
              <a:rPr lang="fr-CH" sz="2400" dirty="0" err="1" smtClean="0"/>
              <a:t>Mitglieder</a:t>
            </a:r>
            <a:endParaRPr lang="fr-CH" sz="2400" dirty="0" smtClean="0"/>
          </a:p>
          <a:p>
            <a:r>
              <a:rPr lang="fr-CH" sz="2400" dirty="0" err="1" smtClean="0"/>
              <a:t>Nationalhymnen</a:t>
            </a:r>
            <a:endParaRPr lang="fr-CH"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CH" sz="4000" dirty="0" smtClean="0"/>
              <a:t>Le Censeur: plusieurs missions</a:t>
            </a:r>
            <a:br>
              <a:rPr lang="fr-CH" sz="4000" dirty="0" smtClean="0"/>
            </a:br>
            <a:r>
              <a:rPr lang="fr-CH" sz="4000" dirty="0" smtClean="0"/>
              <a:t>Der </a:t>
            </a:r>
            <a:r>
              <a:rPr lang="fr-CH" sz="4000" dirty="0" err="1" smtClean="0"/>
              <a:t>Zensor</a:t>
            </a:r>
            <a:r>
              <a:rPr lang="fr-CH" sz="4000" dirty="0" smtClean="0"/>
              <a:t>: </a:t>
            </a:r>
            <a:r>
              <a:rPr lang="fr-CH" sz="4000" dirty="0" err="1" smtClean="0"/>
              <a:t>mehrere</a:t>
            </a:r>
            <a:r>
              <a:rPr lang="fr-CH" sz="4000" dirty="0" smtClean="0"/>
              <a:t> </a:t>
            </a:r>
            <a:r>
              <a:rPr lang="fr-CH" sz="4000" dirty="0" err="1" smtClean="0"/>
              <a:t>Aufgaben</a:t>
            </a:r>
            <a:endParaRPr lang="fr-CH" sz="4000" dirty="0" smtClean="0"/>
          </a:p>
        </p:txBody>
      </p:sp>
      <p:sp>
        <p:nvSpPr>
          <p:cNvPr id="4" name="Espace réservé du contenu 3"/>
          <p:cNvSpPr>
            <a:spLocks noGrp="1"/>
          </p:cNvSpPr>
          <p:nvPr>
            <p:ph sz="half" idx="1"/>
          </p:nvPr>
        </p:nvSpPr>
        <p:spPr/>
        <p:txBody>
          <a:bodyPr/>
          <a:lstStyle/>
          <a:p>
            <a:pPr marL="514350" indent="-514350">
              <a:buNone/>
            </a:pPr>
            <a:endParaRPr lang="fr-CH" dirty="0" smtClean="0"/>
          </a:p>
          <a:p>
            <a:pPr marL="514350" indent="-514350"/>
            <a:r>
              <a:rPr lang="fr-CH" dirty="0" smtClean="0"/>
              <a:t>Gestionnaire de l’effectif</a:t>
            </a:r>
          </a:p>
          <a:p>
            <a:pPr marL="514350" indent="-514350"/>
            <a:endParaRPr lang="fr-CH" dirty="0" smtClean="0"/>
          </a:p>
          <a:p>
            <a:pPr marL="514350" indent="-514350"/>
            <a:endParaRPr lang="fr-CH" dirty="0" smtClean="0"/>
          </a:p>
          <a:p>
            <a:pPr marL="514350" indent="-514350"/>
            <a:r>
              <a:rPr lang="fr-CH" dirty="0" smtClean="0"/>
              <a:t>Responsable du protocole</a:t>
            </a:r>
          </a:p>
          <a:p>
            <a:pPr marL="514350" indent="-514350">
              <a:buNone/>
            </a:pPr>
            <a:endParaRPr lang="fr-CH" dirty="0" smtClean="0"/>
          </a:p>
          <a:p>
            <a:pPr marL="514350" indent="-514350">
              <a:buNone/>
            </a:pPr>
            <a:endParaRPr lang="fr-CH" sz="2400" dirty="0" smtClean="0"/>
          </a:p>
          <a:p>
            <a:pPr marL="514350" indent="-514350"/>
            <a:endParaRPr lang="fr-CH" sz="2400" dirty="0" smtClean="0"/>
          </a:p>
          <a:p>
            <a:pPr marL="514350" indent="-514350">
              <a:buNone/>
            </a:pPr>
            <a:endParaRPr lang="fr-CH" sz="2400" dirty="0" smtClean="0"/>
          </a:p>
          <a:p>
            <a:pPr marL="514350" indent="-514350">
              <a:buNone/>
            </a:pPr>
            <a:endParaRPr lang="fr-CH" dirty="0" smtClean="0"/>
          </a:p>
          <a:p>
            <a:pPr marL="514350" indent="-514350">
              <a:buNone/>
            </a:pPr>
            <a:endParaRPr lang="fr-CH" dirty="0" smtClean="0"/>
          </a:p>
          <a:p>
            <a:pPr marL="514350" indent="-514350">
              <a:buNone/>
            </a:pPr>
            <a:endParaRPr lang="fr-CH" dirty="0" smtClean="0"/>
          </a:p>
          <a:p>
            <a:pPr marL="514350" indent="-514350">
              <a:buNone/>
            </a:pPr>
            <a:endParaRPr lang="fr-CH" dirty="0" smtClean="0"/>
          </a:p>
          <a:p>
            <a:pPr marL="514350" indent="-514350">
              <a:buNone/>
            </a:pPr>
            <a:endParaRPr lang="fr-CH" dirty="0" smtClean="0"/>
          </a:p>
          <a:p>
            <a:pPr marL="514350" indent="-514350">
              <a:buNone/>
            </a:pPr>
            <a:endParaRPr lang="fr-CH" dirty="0"/>
          </a:p>
        </p:txBody>
      </p:sp>
      <p:sp>
        <p:nvSpPr>
          <p:cNvPr id="5" name="Espace réservé du contenu 4"/>
          <p:cNvSpPr>
            <a:spLocks noGrp="1"/>
          </p:cNvSpPr>
          <p:nvPr>
            <p:ph sz="half" idx="2"/>
          </p:nvPr>
        </p:nvSpPr>
        <p:spPr>
          <a:xfrm>
            <a:off x="4139952" y="1916832"/>
            <a:ext cx="4752528" cy="4114800"/>
          </a:xfrm>
        </p:spPr>
        <p:txBody>
          <a:bodyPr/>
          <a:lstStyle/>
          <a:p>
            <a:endParaRPr lang="fr-CH" dirty="0" smtClean="0"/>
          </a:p>
          <a:p>
            <a:r>
              <a:rPr lang="fr-CH" dirty="0" err="1" smtClean="0"/>
              <a:t>Mitgliedschaftsbeauftragter</a:t>
            </a:r>
            <a:endParaRPr lang="fr-CH" dirty="0" smtClean="0"/>
          </a:p>
          <a:p>
            <a:endParaRPr lang="fr-CH" dirty="0" smtClean="0"/>
          </a:p>
          <a:p>
            <a:pPr>
              <a:buNone/>
            </a:pPr>
            <a:endParaRPr lang="fr-CH" dirty="0" smtClean="0"/>
          </a:p>
          <a:p>
            <a:pPr>
              <a:buNone/>
            </a:pPr>
            <a:endParaRPr lang="fr-CH" dirty="0" smtClean="0"/>
          </a:p>
          <a:p>
            <a:r>
              <a:rPr lang="fr-CH" dirty="0" err="1" smtClean="0"/>
              <a:t>Protokoll</a:t>
            </a:r>
            <a:r>
              <a:rPr lang="fr-CH" dirty="0" smtClean="0"/>
              <a:t> </a:t>
            </a:r>
            <a:r>
              <a:rPr lang="fr-CH" dirty="0" err="1" smtClean="0"/>
              <a:t>Verantwortlicher</a:t>
            </a:r>
            <a:endParaRPr lang="fr-CH"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CH" dirty="0" smtClean="0"/>
              <a:t>Intronisation</a:t>
            </a:r>
            <a:br>
              <a:rPr lang="fr-CH" dirty="0" smtClean="0"/>
            </a:br>
            <a:r>
              <a:rPr lang="fr-CH" dirty="0" err="1" smtClean="0"/>
              <a:t>Aufnahme</a:t>
            </a:r>
            <a:r>
              <a:rPr lang="fr-CH" dirty="0" smtClean="0"/>
              <a:t> </a:t>
            </a:r>
            <a:r>
              <a:rPr lang="fr-CH" dirty="0" err="1" smtClean="0"/>
              <a:t>im</a:t>
            </a:r>
            <a:r>
              <a:rPr lang="fr-CH" dirty="0" smtClean="0"/>
              <a:t> Club</a:t>
            </a:r>
            <a:endParaRPr lang="fr-CH" dirty="0"/>
          </a:p>
        </p:txBody>
      </p:sp>
      <p:sp>
        <p:nvSpPr>
          <p:cNvPr id="11" name="Espace réservé du contenu 10"/>
          <p:cNvSpPr>
            <a:spLocks noGrp="1"/>
          </p:cNvSpPr>
          <p:nvPr>
            <p:ph sz="half" idx="1"/>
          </p:nvPr>
        </p:nvSpPr>
        <p:spPr>
          <a:xfrm>
            <a:off x="755576" y="1988840"/>
            <a:ext cx="3810000" cy="4114800"/>
          </a:xfrm>
        </p:spPr>
        <p:txBody>
          <a:bodyPr/>
          <a:lstStyle/>
          <a:p>
            <a:r>
              <a:rPr lang="fr-CH" sz="2400" dirty="0" smtClean="0"/>
              <a:t>Soirée statutaire lion</a:t>
            </a:r>
          </a:p>
          <a:p>
            <a:r>
              <a:rPr lang="fr-CH" sz="2400" dirty="0" smtClean="0"/>
              <a:t>Avant le repas</a:t>
            </a:r>
          </a:p>
          <a:p>
            <a:r>
              <a:rPr lang="fr-CH" sz="2400" dirty="0" smtClean="0"/>
              <a:t>Présentation parrain</a:t>
            </a:r>
          </a:p>
          <a:p>
            <a:r>
              <a:rPr lang="fr-CH" sz="2400" dirty="0" smtClean="0"/>
              <a:t>Lecture de l’engagement</a:t>
            </a:r>
          </a:p>
          <a:p>
            <a:r>
              <a:rPr lang="fr-CH" sz="2400" dirty="0" smtClean="0"/>
              <a:t>Déclaration membre</a:t>
            </a:r>
          </a:p>
          <a:p>
            <a:r>
              <a:rPr lang="fr-CH" sz="2400" dirty="0" smtClean="0"/>
              <a:t>Engagement du parrain</a:t>
            </a:r>
          </a:p>
          <a:p>
            <a:r>
              <a:rPr lang="fr-CH" sz="2400" dirty="0" smtClean="0"/>
              <a:t>Remise insigne et doc.</a:t>
            </a:r>
          </a:p>
          <a:p>
            <a:r>
              <a:rPr lang="fr-CH" sz="2400" dirty="0" smtClean="0"/>
              <a:t>Assemblée debout</a:t>
            </a:r>
          </a:p>
          <a:p>
            <a:r>
              <a:rPr lang="fr-CH" sz="2400" dirty="0" smtClean="0"/>
              <a:t>Importance capitale</a:t>
            </a:r>
          </a:p>
          <a:p>
            <a:pPr lvl="8"/>
            <a:endParaRPr lang="fr-CH" dirty="0" smtClean="0"/>
          </a:p>
          <a:p>
            <a:endParaRPr lang="fr-CH" dirty="0" smtClean="0"/>
          </a:p>
          <a:p>
            <a:endParaRPr lang="fr-CH" dirty="0" smtClean="0"/>
          </a:p>
          <a:p>
            <a:endParaRPr lang="fr-CH" dirty="0" smtClean="0"/>
          </a:p>
          <a:p>
            <a:endParaRPr lang="fr-CH" dirty="0"/>
          </a:p>
        </p:txBody>
      </p:sp>
      <p:sp>
        <p:nvSpPr>
          <p:cNvPr id="14" name="Espace réservé du contenu 13"/>
          <p:cNvSpPr>
            <a:spLocks noGrp="1"/>
          </p:cNvSpPr>
          <p:nvPr>
            <p:ph sz="half" idx="2"/>
          </p:nvPr>
        </p:nvSpPr>
        <p:spPr>
          <a:xfrm>
            <a:off x="4211960" y="1981200"/>
            <a:ext cx="4932040" cy="4328120"/>
          </a:xfrm>
        </p:spPr>
        <p:txBody>
          <a:bodyPr/>
          <a:lstStyle/>
          <a:p>
            <a:r>
              <a:rPr lang="fr-CH" sz="2400" dirty="0" err="1" smtClean="0"/>
              <a:t>Satzungstreffen</a:t>
            </a:r>
            <a:endParaRPr lang="fr-CH" sz="2400" dirty="0" smtClean="0"/>
          </a:p>
          <a:p>
            <a:r>
              <a:rPr lang="fr-CH" sz="2400" dirty="0" smtClean="0"/>
              <a:t>Vor </a:t>
            </a:r>
            <a:r>
              <a:rPr lang="fr-CH" sz="2400" dirty="0" err="1" smtClean="0"/>
              <a:t>dem</a:t>
            </a:r>
            <a:r>
              <a:rPr lang="fr-CH" sz="2400" dirty="0" smtClean="0"/>
              <a:t> Essen</a:t>
            </a:r>
          </a:p>
          <a:p>
            <a:r>
              <a:rPr lang="fr-CH" sz="2400" dirty="0" err="1" smtClean="0"/>
              <a:t>Vorstellung</a:t>
            </a:r>
            <a:r>
              <a:rPr lang="fr-CH" sz="2400" dirty="0" smtClean="0"/>
              <a:t> </a:t>
            </a:r>
            <a:r>
              <a:rPr lang="fr-CH" sz="2400" dirty="0" err="1" smtClean="0"/>
              <a:t>durch</a:t>
            </a:r>
            <a:r>
              <a:rPr lang="fr-CH" sz="2400" dirty="0" smtClean="0"/>
              <a:t> die </a:t>
            </a:r>
            <a:r>
              <a:rPr lang="fr-CH" sz="2400" dirty="0" err="1" smtClean="0"/>
              <a:t>Paten</a:t>
            </a:r>
            <a:endParaRPr lang="fr-CH" sz="2400" dirty="0" smtClean="0"/>
          </a:p>
          <a:p>
            <a:r>
              <a:rPr lang="fr-CH" sz="2400" dirty="0" err="1" smtClean="0"/>
              <a:t>Verpflichtung</a:t>
            </a:r>
            <a:r>
              <a:rPr lang="fr-CH" sz="2400" dirty="0" smtClean="0"/>
              <a:t> </a:t>
            </a:r>
            <a:r>
              <a:rPr lang="fr-CH" sz="2400" dirty="0" err="1" smtClean="0"/>
              <a:t>vorlesen</a:t>
            </a:r>
            <a:endParaRPr lang="fr-CH" sz="2400" dirty="0" smtClean="0"/>
          </a:p>
          <a:p>
            <a:r>
              <a:rPr lang="fr-CH" sz="2400" dirty="0" err="1" smtClean="0"/>
              <a:t>Inthronisation</a:t>
            </a:r>
            <a:r>
              <a:rPr lang="fr-CH" sz="2400" dirty="0" smtClean="0"/>
              <a:t> </a:t>
            </a:r>
            <a:r>
              <a:rPr lang="fr-CH" sz="2400" dirty="0"/>
              <a:t> </a:t>
            </a:r>
            <a:r>
              <a:rPr lang="fr-CH" sz="2400" dirty="0" smtClean="0"/>
              <a:t>des </a:t>
            </a:r>
            <a:r>
              <a:rPr lang="fr-CH" sz="2400" dirty="0" err="1" smtClean="0"/>
              <a:t>neuen</a:t>
            </a:r>
            <a:r>
              <a:rPr lang="fr-CH" sz="2400" dirty="0" smtClean="0"/>
              <a:t> </a:t>
            </a:r>
            <a:r>
              <a:rPr lang="fr-CH" sz="2400" dirty="0" err="1" smtClean="0"/>
              <a:t>Mitglieds</a:t>
            </a:r>
            <a:endParaRPr lang="fr-CH" sz="2400" dirty="0" smtClean="0"/>
          </a:p>
          <a:p>
            <a:r>
              <a:rPr lang="fr-CH" sz="2400" dirty="0" err="1" smtClean="0"/>
              <a:t>Verpfllichtung</a:t>
            </a:r>
            <a:r>
              <a:rPr lang="fr-CH" sz="2400" dirty="0" smtClean="0"/>
              <a:t> </a:t>
            </a:r>
            <a:r>
              <a:rPr lang="fr-CH" sz="2400" dirty="0" smtClean="0"/>
              <a:t>des </a:t>
            </a:r>
            <a:r>
              <a:rPr lang="fr-CH" sz="2400" dirty="0" err="1" smtClean="0"/>
              <a:t>Paten</a:t>
            </a:r>
            <a:endParaRPr lang="fr-CH" sz="2400" dirty="0" smtClean="0"/>
          </a:p>
          <a:p>
            <a:r>
              <a:rPr lang="fr-CH" sz="2400" dirty="0" err="1" smtClean="0"/>
              <a:t>Übergabe</a:t>
            </a:r>
            <a:r>
              <a:rPr lang="fr-CH" sz="2400" dirty="0" smtClean="0"/>
              <a:t> des Pins </a:t>
            </a:r>
            <a:r>
              <a:rPr lang="fr-CH" sz="2400" dirty="0" err="1" smtClean="0"/>
              <a:t>und</a:t>
            </a:r>
            <a:r>
              <a:rPr lang="fr-CH" sz="2400" dirty="0" smtClean="0"/>
              <a:t> der </a:t>
            </a:r>
            <a:r>
              <a:rPr lang="fr-CH" sz="2400" dirty="0" err="1" smtClean="0"/>
              <a:t>Dokumentation</a:t>
            </a:r>
            <a:endParaRPr lang="fr-CH" sz="2400" dirty="0" smtClean="0"/>
          </a:p>
          <a:p>
            <a:r>
              <a:rPr lang="fr-CH" sz="2400" dirty="0" err="1" smtClean="0"/>
              <a:t>Stehen</a:t>
            </a:r>
            <a:r>
              <a:rPr lang="fr-CH" sz="2400" dirty="0" smtClean="0"/>
              <a:t> </a:t>
            </a:r>
            <a:r>
              <a:rPr lang="fr-CH" sz="2400" dirty="0" err="1" smtClean="0"/>
              <a:t>während</a:t>
            </a:r>
            <a:r>
              <a:rPr lang="fr-CH" sz="2400" dirty="0" smtClean="0"/>
              <a:t> der </a:t>
            </a:r>
            <a:r>
              <a:rPr lang="fr-CH" sz="2400" dirty="0" err="1" smtClean="0"/>
              <a:t>Versammlung</a:t>
            </a:r>
            <a:endParaRPr lang="fr-CH" sz="2400" dirty="0" smtClean="0"/>
          </a:p>
          <a:p>
            <a:r>
              <a:rPr lang="fr-CH" sz="2400" dirty="0" smtClean="0"/>
              <a:t>Von </a:t>
            </a:r>
            <a:r>
              <a:rPr lang="fr-CH" sz="2400" dirty="0" err="1" smtClean="0"/>
              <a:t>grösster</a:t>
            </a:r>
            <a:r>
              <a:rPr lang="fr-CH" sz="2400" dirty="0" smtClean="0"/>
              <a:t> </a:t>
            </a:r>
            <a:r>
              <a:rPr lang="fr-CH" sz="2400" dirty="0" err="1" smtClean="0"/>
              <a:t>Wichtigkeit</a:t>
            </a:r>
            <a:r>
              <a:rPr lang="fr-CH" sz="2400" dirty="0" smtClean="0"/>
              <a:t> </a:t>
            </a:r>
            <a:endParaRPr lang="fr-CH"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Conclusion</a:t>
            </a:r>
            <a:br>
              <a:rPr lang="fr-CH" dirty="0" smtClean="0"/>
            </a:br>
            <a:r>
              <a:rPr lang="fr-CH" dirty="0" err="1" smtClean="0"/>
              <a:t>Zusammenfassung</a:t>
            </a:r>
            <a:endParaRPr lang="fr-CH" dirty="0"/>
          </a:p>
        </p:txBody>
      </p:sp>
      <p:sp>
        <p:nvSpPr>
          <p:cNvPr id="3" name="Espace réservé du contenu 2"/>
          <p:cNvSpPr>
            <a:spLocks noGrp="1"/>
          </p:cNvSpPr>
          <p:nvPr>
            <p:ph sz="half" idx="1"/>
          </p:nvPr>
        </p:nvSpPr>
        <p:spPr/>
        <p:txBody>
          <a:bodyPr/>
          <a:lstStyle/>
          <a:p>
            <a:r>
              <a:rPr lang="fr-CH" dirty="0" smtClean="0"/>
              <a:t>Liberté de choix</a:t>
            </a:r>
          </a:p>
          <a:p>
            <a:pPr>
              <a:buNone/>
            </a:pPr>
            <a:endParaRPr lang="fr-CH" dirty="0" smtClean="0"/>
          </a:p>
          <a:p>
            <a:r>
              <a:rPr lang="fr-CH" dirty="0" smtClean="0"/>
              <a:t>Aucune contrainte</a:t>
            </a:r>
          </a:p>
          <a:p>
            <a:endParaRPr lang="fr-CH" dirty="0" smtClean="0"/>
          </a:p>
          <a:p>
            <a:r>
              <a:rPr lang="fr-CH" dirty="0" smtClean="0"/>
              <a:t>Plusieurs façons d’appréhender le protocole</a:t>
            </a:r>
          </a:p>
        </p:txBody>
      </p:sp>
      <p:sp>
        <p:nvSpPr>
          <p:cNvPr id="4" name="Espace réservé du contenu 3"/>
          <p:cNvSpPr>
            <a:spLocks noGrp="1"/>
          </p:cNvSpPr>
          <p:nvPr>
            <p:ph sz="half" idx="2"/>
          </p:nvPr>
        </p:nvSpPr>
        <p:spPr/>
        <p:txBody>
          <a:bodyPr/>
          <a:lstStyle/>
          <a:p>
            <a:r>
              <a:rPr lang="fr-CH" dirty="0" err="1" smtClean="0"/>
              <a:t>Freiheit</a:t>
            </a:r>
            <a:r>
              <a:rPr lang="fr-CH" dirty="0" smtClean="0"/>
              <a:t> der Wahl </a:t>
            </a:r>
            <a:endParaRPr lang="fr-CH" dirty="0" smtClean="0"/>
          </a:p>
          <a:p>
            <a:pPr>
              <a:buNone/>
            </a:pPr>
            <a:endParaRPr lang="fr-CH" dirty="0" smtClean="0"/>
          </a:p>
          <a:p>
            <a:r>
              <a:rPr lang="fr-CH" dirty="0" err="1" smtClean="0"/>
              <a:t>Kein</a:t>
            </a:r>
            <a:r>
              <a:rPr lang="fr-CH" dirty="0" smtClean="0"/>
              <a:t> </a:t>
            </a:r>
            <a:r>
              <a:rPr lang="fr-CH" dirty="0" err="1" smtClean="0"/>
              <a:t>Zwang</a:t>
            </a:r>
            <a:endParaRPr lang="fr-CH" dirty="0" smtClean="0"/>
          </a:p>
          <a:p>
            <a:endParaRPr lang="fr-CH" dirty="0" smtClean="0"/>
          </a:p>
          <a:p>
            <a:r>
              <a:rPr lang="fr-CH" dirty="0" err="1" smtClean="0"/>
              <a:t>Verschiedene</a:t>
            </a:r>
            <a:r>
              <a:rPr lang="fr-CH" dirty="0" smtClean="0"/>
              <a:t> </a:t>
            </a:r>
            <a:r>
              <a:rPr lang="fr-CH" dirty="0" err="1" smtClean="0"/>
              <a:t>Arten</a:t>
            </a:r>
            <a:r>
              <a:rPr lang="fr-CH" dirty="0" smtClean="0"/>
              <a:t> </a:t>
            </a:r>
            <a:r>
              <a:rPr lang="fr-CH" dirty="0" err="1" smtClean="0"/>
              <a:t>das</a:t>
            </a:r>
            <a:r>
              <a:rPr lang="fr-CH" dirty="0" smtClean="0"/>
              <a:t> </a:t>
            </a:r>
            <a:r>
              <a:rPr lang="fr-CH" dirty="0" err="1" smtClean="0"/>
              <a:t>Protokoll</a:t>
            </a:r>
            <a:r>
              <a:rPr lang="fr-CH" dirty="0" smtClean="0"/>
              <a:t> </a:t>
            </a:r>
            <a:r>
              <a:rPr lang="fr-CH" dirty="0" err="1" smtClean="0"/>
              <a:t>zu</a:t>
            </a:r>
            <a:r>
              <a:rPr lang="fr-CH" dirty="0" smtClean="0"/>
              <a:t> </a:t>
            </a:r>
            <a:r>
              <a:rPr lang="fr-CH" dirty="0" err="1" smtClean="0"/>
              <a:t>verstehen</a:t>
            </a:r>
            <a:endParaRPr lang="fr-CH" dirty="0"/>
          </a:p>
        </p:txBody>
      </p:sp>
    </p:spTree>
    <p:extLst>
      <p:ext uri="{BB962C8B-B14F-4D97-AF65-F5344CB8AC3E}">
        <p14:creationId xmlns:p14="http://schemas.microsoft.com/office/powerpoint/2010/main" val="3607862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09600"/>
            <a:ext cx="8964488" cy="1143000"/>
          </a:xfrm>
        </p:spPr>
        <p:txBody>
          <a:bodyPr/>
          <a:lstStyle/>
          <a:p>
            <a:r>
              <a:rPr lang="fr-CH" sz="4000" dirty="0" smtClean="0"/>
              <a:t>Ouvrir l’</a:t>
            </a:r>
            <a:r>
              <a:rPr lang="fr-CH" sz="4000" dirty="0" err="1" smtClean="0"/>
              <a:t>oeil</a:t>
            </a:r>
            <a:r>
              <a:rPr lang="fr-CH" sz="4000" dirty="0" smtClean="0"/>
              <a:t>…</a:t>
            </a:r>
            <a:br>
              <a:rPr lang="fr-CH" sz="4000" dirty="0" smtClean="0"/>
            </a:br>
            <a:r>
              <a:rPr lang="fr-CH" sz="4000" dirty="0" err="1" smtClean="0"/>
              <a:t>Aufpassen</a:t>
            </a:r>
            <a:r>
              <a:rPr lang="fr-CH" sz="4000" dirty="0" smtClean="0"/>
              <a:t>…</a:t>
            </a:r>
            <a:endParaRPr lang="fr-CH" sz="4000" dirty="0"/>
          </a:p>
        </p:txBody>
      </p:sp>
      <p:pic>
        <p:nvPicPr>
          <p:cNvPr id="4" name="Espace réservé du contenu 3" descr="Schmid[1].jpg"/>
          <p:cNvPicPr>
            <a:picLocks noGrp="1" noChangeAspect="1"/>
          </p:cNvPicPr>
          <p:nvPr>
            <p:ph idx="1"/>
          </p:nvPr>
        </p:nvPicPr>
        <p:blipFill>
          <a:blip r:embed="rId3" cstate="print"/>
          <a:stretch>
            <a:fillRect/>
          </a:stretch>
        </p:blipFill>
        <p:spPr>
          <a:xfrm>
            <a:off x="1317572" y="2166711"/>
            <a:ext cx="6480720" cy="4248472"/>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476672"/>
            <a:ext cx="7772400" cy="1143000"/>
          </a:xfrm>
        </p:spPr>
        <p:txBody>
          <a:bodyPr/>
          <a:lstStyle/>
          <a:p>
            <a:r>
              <a:rPr lang="fr-CH" dirty="0" smtClean="0"/>
              <a:t>Garder confiance…</a:t>
            </a:r>
            <a:br>
              <a:rPr lang="fr-CH" dirty="0" smtClean="0"/>
            </a:br>
            <a:r>
              <a:rPr lang="fr-CH" dirty="0" err="1" smtClean="0"/>
              <a:t>Vertrauen</a:t>
            </a:r>
            <a:r>
              <a:rPr lang="fr-CH" dirty="0" smtClean="0"/>
              <a:t> </a:t>
            </a:r>
            <a:r>
              <a:rPr lang="fr-CH" dirty="0" err="1" smtClean="0"/>
              <a:t>bewahren</a:t>
            </a:r>
            <a:r>
              <a:rPr lang="fr-CH" dirty="0" smtClean="0"/>
              <a:t>…</a:t>
            </a:r>
            <a:endParaRPr lang="fr-CH" dirty="0"/>
          </a:p>
        </p:txBody>
      </p:sp>
      <p:pic>
        <p:nvPicPr>
          <p:cNvPr id="4" name="Espace réservé du contenu 3" descr="image001.jpg"/>
          <p:cNvPicPr>
            <a:picLocks noGrp="1" noChangeAspect="1"/>
          </p:cNvPicPr>
          <p:nvPr>
            <p:ph idx="1"/>
          </p:nvPr>
        </p:nvPicPr>
        <p:blipFill>
          <a:blip r:embed="rId3" cstate="print"/>
          <a:stretch>
            <a:fillRect/>
          </a:stretch>
        </p:blipFill>
        <p:spPr>
          <a:xfrm>
            <a:off x="1187624" y="1700808"/>
            <a:ext cx="6840760" cy="4392488"/>
          </a:xfrm>
          <a:ln w="15875">
            <a:solidFill>
              <a:schemeClr val="bg2"/>
            </a:solidFill>
          </a:ln>
        </p:spPr>
      </p:pic>
      <p:sp>
        <p:nvSpPr>
          <p:cNvPr id="7" name="Ellipse 6"/>
          <p:cNvSpPr/>
          <p:nvPr/>
        </p:nvSpPr>
        <p:spPr bwMode="auto">
          <a:xfrm>
            <a:off x="3491880" y="4149080"/>
            <a:ext cx="1728192" cy="1224136"/>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H" sz="1600" b="0" i="0" u="none" strike="noStrike" cap="none" normalizeH="0" baseline="0" smtClean="0">
              <a:ln>
                <a:noFill/>
              </a:ln>
              <a:solidFill>
                <a:schemeClr val="tx1"/>
              </a:solidFill>
              <a:effectLst/>
              <a:latin typeface="Verdana"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Prendre de la hauteur…</a:t>
            </a:r>
            <a:br>
              <a:rPr lang="fr-CH" dirty="0" smtClean="0"/>
            </a:br>
            <a:r>
              <a:rPr lang="fr-CH" dirty="0" err="1" smtClean="0"/>
              <a:t>Abstand</a:t>
            </a:r>
            <a:r>
              <a:rPr lang="fr-CH" dirty="0" smtClean="0"/>
              <a:t> </a:t>
            </a:r>
            <a:r>
              <a:rPr lang="fr-CH" dirty="0" err="1" smtClean="0"/>
              <a:t>nehmen</a:t>
            </a:r>
            <a:r>
              <a:rPr lang="fr-CH" dirty="0" smtClean="0"/>
              <a:t>…</a:t>
            </a:r>
            <a:endParaRPr lang="fr-CH" dirty="0"/>
          </a:p>
        </p:txBody>
      </p:sp>
      <p:pic>
        <p:nvPicPr>
          <p:cNvPr id="4" name="Espace réservé du contenu 3" descr="Echelles[1].jpg"/>
          <p:cNvPicPr>
            <a:picLocks noGrp="1" noChangeAspect="1"/>
          </p:cNvPicPr>
          <p:nvPr>
            <p:ph idx="1"/>
          </p:nvPr>
        </p:nvPicPr>
        <p:blipFill>
          <a:blip r:embed="rId3" cstate="print"/>
          <a:stretch>
            <a:fillRect/>
          </a:stretch>
        </p:blipFill>
        <p:spPr>
          <a:xfrm>
            <a:off x="1475656" y="1844824"/>
            <a:ext cx="6408712" cy="4176464"/>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CH" dirty="0" smtClean="0"/>
              <a:t>Jules Cambon, 1926</a:t>
            </a:r>
            <a:endParaRPr lang="fr-CH" dirty="0"/>
          </a:p>
        </p:txBody>
      </p:sp>
      <p:sp>
        <p:nvSpPr>
          <p:cNvPr id="8" name="Espace réservé du contenu 7"/>
          <p:cNvSpPr>
            <a:spLocks noGrp="1"/>
          </p:cNvSpPr>
          <p:nvPr>
            <p:ph idx="1"/>
          </p:nvPr>
        </p:nvSpPr>
        <p:spPr/>
        <p:txBody>
          <a:bodyPr/>
          <a:lstStyle/>
          <a:p>
            <a:r>
              <a:rPr lang="fr-CH" dirty="0" smtClean="0"/>
              <a:t>« Naturellement, les règles du Protocole apparaissent aujourd’hui un peu démodées. S’il se trouve toujours des personnes qui ont pour elles une sorte de respect dévotieux, d’autres les tournent en ridicule. Les unes et les autres ont tort: c’est le propre des usages que, tout en les critiquant, on doit s’y soumettre »</a:t>
            </a:r>
            <a:endParaRPr lang="fr-CH"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85800" y="476672"/>
            <a:ext cx="7772400" cy="1143000"/>
          </a:xfrm>
        </p:spPr>
        <p:txBody>
          <a:bodyPr/>
          <a:lstStyle/>
          <a:p>
            <a:r>
              <a:rPr lang="fr-CH" dirty="0" smtClean="0"/>
              <a:t>Même les plus grands…</a:t>
            </a:r>
            <a:br>
              <a:rPr lang="fr-CH" dirty="0" smtClean="0"/>
            </a:br>
            <a:r>
              <a:rPr lang="fr-CH" dirty="0" smtClean="0"/>
              <a:t>Auch die </a:t>
            </a:r>
            <a:r>
              <a:rPr lang="fr-CH" dirty="0" err="1" smtClean="0"/>
              <a:t>Prominenten</a:t>
            </a:r>
            <a:r>
              <a:rPr lang="fr-CH" dirty="0" smtClean="0"/>
              <a:t>…</a:t>
            </a:r>
            <a:endParaRPr lang="fr-CH" dirty="0"/>
          </a:p>
        </p:txBody>
      </p:sp>
      <p:pic>
        <p:nvPicPr>
          <p:cNvPr id="6" name="Espace réservé du contenu 5" descr="photo[3].JPG"/>
          <p:cNvPicPr>
            <a:picLocks noGrp="1" noChangeAspect="1"/>
          </p:cNvPicPr>
          <p:nvPr>
            <p:ph idx="1"/>
          </p:nvPr>
        </p:nvPicPr>
        <p:blipFill>
          <a:blip r:embed="rId3" cstate="print"/>
          <a:stretch>
            <a:fillRect/>
          </a:stretch>
        </p:blipFill>
        <p:spPr>
          <a:xfrm>
            <a:off x="1331640" y="1700808"/>
            <a:ext cx="6517183" cy="4536504"/>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79512" y="609600"/>
            <a:ext cx="8784976" cy="1143000"/>
          </a:xfrm>
        </p:spPr>
        <p:txBody>
          <a:bodyPr/>
          <a:lstStyle/>
          <a:p>
            <a:r>
              <a:rPr lang="fr-CH" sz="4000" dirty="0" smtClean="0"/>
              <a:t>Merci de votre attention</a:t>
            </a:r>
            <a:br>
              <a:rPr lang="fr-CH" sz="4000" dirty="0" smtClean="0"/>
            </a:br>
            <a:r>
              <a:rPr lang="fr-CH" sz="4000" dirty="0" err="1" smtClean="0"/>
              <a:t>Vielen</a:t>
            </a:r>
            <a:r>
              <a:rPr lang="fr-CH" sz="4000" dirty="0" smtClean="0"/>
              <a:t> </a:t>
            </a:r>
            <a:r>
              <a:rPr lang="fr-CH" sz="4000" dirty="0" err="1" smtClean="0"/>
              <a:t>Dank</a:t>
            </a:r>
            <a:r>
              <a:rPr lang="fr-CH" sz="4000" dirty="0" smtClean="0"/>
              <a:t> </a:t>
            </a:r>
            <a:r>
              <a:rPr lang="fr-CH" sz="4000" dirty="0" err="1" smtClean="0"/>
              <a:t>für</a:t>
            </a:r>
            <a:r>
              <a:rPr lang="fr-CH" sz="4000" dirty="0" smtClean="0"/>
              <a:t> </a:t>
            </a:r>
            <a:r>
              <a:rPr lang="fr-CH" sz="4000" dirty="0" err="1" smtClean="0"/>
              <a:t>Ihre</a:t>
            </a:r>
            <a:r>
              <a:rPr lang="fr-CH" sz="4000" dirty="0" smtClean="0"/>
              <a:t> </a:t>
            </a:r>
            <a:r>
              <a:rPr lang="fr-CH" sz="4000" dirty="0" err="1" smtClean="0"/>
              <a:t>Aufmerksamkeit</a:t>
            </a:r>
            <a:endParaRPr lang="fr-CH" sz="4000" dirty="0"/>
          </a:p>
        </p:txBody>
      </p:sp>
      <p:pic>
        <p:nvPicPr>
          <p:cNvPr id="6" name="Espace réservé du contenu 5" descr="Feu d'artifice.jpg"/>
          <p:cNvPicPr>
            <a:picLocks noGrp="1" noChangeAspect="1"/>
          </p:cNvPicPr>
          <p:nvPr>
            <p:ph idx="1"/>
          </p:nvPr>
        </p:nvPicPr>
        <p:blipFill>
          <a:blip r:embed="rId2" cstate="print"/>
          <a:stretch>
            <a:fillRect/>
          </a:stretch>
        </p:blipFill>
        <p:spPr>
          <a:xfrm>
            <a:off x="1505521" y="1981200"/>
            <a:ext cx="6132958" cy="41148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H" dirty="0" smtClean="0"/>
              <a:t>A votre disposition</a:t>
            </a:r>
            <a:br>
              <a:rPr lang="fr-CH" dirty="0" smtClean="0"/>
            </a:br>
            <a:r>
              <a:rPr lang="fr-CH" dirty="0" err="1" smtClean="0"/>
              <a:t>Ich</a:t>
            </a:r>
            <a:r>
              <a:rPr lang="fr-CH" dirty="0" smtClean="0"/>
              <a:t> </a:t>
            </a:r>
            <a:r>
              <a:rPr lang="fr-CH" dirty="0" err="1" smtClean="0"/>
              <a:t>stehe</a:t>
            </a:r>
            <a:r>
              <a:rPr lang="fr-CH" dirty="0" smtClean="0"/>
              <a:t> </a:t>
            </a:r>
            <a:r>
              <a:rPr lang="fr-CH" dirty="0" err="1" smtClean="0"/>
              <a:t>zu</a:t>
            </a:r>
            <a:r>
              <a:rPr lang="fr-CH" dirty="0" smtClean="0"/>
              <a:t> </a:t>
            </a:r>
            <a:r>
              <a:rPr lang="fr-CH" dirty="0" err="1" smtClean="0"/>
              <a:t>Ihrer</a:t>
            </a:r>
            <a:r>
              <a:rPr lang="fr-CH" dirty="0" smtClean="0"/>
              <a:t> </a:t>
            </a:r>
            <a:r>
              <a:rPr lang="fr-CH" dirty="0" err="1" smtClean="0"/>
              <a:t>Verfügung</a:t>
            </a:r>
            <a:endParaRPr lang="fr-CH" dirty="0"/>
          </a:p>
        </p:txBody>
      </p:sp>
      <p:pic>
        <p:nvPicPr>
          <p:cNvPr id="8" name="Espace réservé du contenu 7" descr="058_lunch_max_300410.jpg"/>
          <p:cNvPicPr>
            <a:picLocks noGrp="1" noChangeAspect="1"/>
          </p:cNvPicPr>
          <p:nvPr>
            <p:ph idx="1"/>
          </p:nvPr>
        </p:nvPicPr>
        <p:blipFill>
          <a:blip r:embed="rId3" cstate="print"/>
          <a:stretch>
            <a:fillRect/>
          </a:stretch>
        </p:blipFill>
        <p:spPr>
          <a:xfrm>
            <a:off x="1187624" y="1916832"/>
            <a:ext cx="6624736" cy="4320479"/>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5" descr="Chat.JPG"/>
          <p:cNvPicPr>
            <a:picLocks noChangeAspect="1"/>
          </p:cNvPicPr>
          <p:nvPr/>
        </p:nvPicPr>
        <p:blipFill>
          <a:blip r:embed="rId3" cstate="print"/>
          <a:stretch>
            <a:fillRect/>
          </a:stretch>
        </p:blipFill>
        <p:spPr>
          <a:xfrm>
            <a:off x="971600" y="620688"/>
            <a:ext cx="7272808" cy="561662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CH" dirty="0" smtClean="0"/>
              <a:t>Qu’est-ce que le protocole?</a:t>
            </a:r>
            <a:br>
              <a:rPr lang="fr-CH" dirty="0" smtClean="0"/>
            </a:br>
            <a:r>
              <a:rPr lang="fr-CH" dirty="0" err="1" smtClean="0"/>
              <a:t>Was</a:t>
            </a:r>
            <a:r>
              <a:rPr lang="fr-CH" dirty="0" smtClean="0"/>
              <a:t> </a:t>
            </a:r>
            <a:r>
              <a:rPr lang="fr-CH" dirty="0" err="1" smtClean="0"/>
              <a:t>ist</a:t>
            </a:r>
            <a:r>
              <a:rPr lang="fr-CH" dirty="0" smtClean="0"/>
              <a:t> </a:t>
            </a:r>
            <a:r>
              <a:rPr lang="fr-CH" dirty="0" err="1" smtClean="0"/>
              <a:t>genau</a:t>
            </a:r>
            <a:r>
              <a:rPr lang="fr-CH" dirty="0" smtClean="0"/>
              <a:t> </a:t>
            </a:r>
            <a:r>
              <a:rPr lang="fr-CH" dirty="0" err="1" smtClean="0"/>
              <a:t>das</a:t>
            </a:r>
            <a:r>
              <a:rPr lang="fr-CH" dirty="0" smtClean="0"/>
              <a:t> </a:t>
            </a:r>
            <a:r>
              <a:rPr lang="fr-CH" dirty="0" err="1" smtClean="0"/>
              <a:t>Protokoll</a:t>
            </a:r>
            <a:r>
              <a:rPr lang="fr-CH" dirty="0" smtClean="0"/>
              <a:t>?</a:t>
            </a:r>
          </a:p>
        </p:txBody>
      </p:sp>
      <p:sp>
        <p:nvSpPr>
          <p:cNvPr id="4099" name="Espace réservé du contenu 2"/>
          <p:cNvSpPr>
            <a:spLocks noGrp="1"/>
          </p:cNvSpPr>
          <p:nvPr>
            <p:ph sz="half" idx="1"/>
          </p:nvPr>
        </p:nvSpPr>
        <p:spPr/>
        <p:txBody>
          <a:bodyPr/>
          <a:lstStyle/>
          <a:p>
            <a:pPr eaLnBrk="1" hangingPunct="1"/>
            <a:r>
              <a:rPr lang="fr-CH" sz="2400" dirty="0" smtClean="0"/>
              <a:t>Un recueil de règles établies en matière d’étiquette, d’honneurs et de préséances dans les cérémonies officielles</a:t>
            </a:r>
          </a:p>
          <a:p>
            <a:pPr eaLnBrk="1" hangingPunct="1"/>
            <a:endParaRPr lang="fr-CH" sz="2400" dirty="0" smtClean="0"/>
          </a:p>
          <a:p>
            <a:pPr eaLnBrk="1" hangingPunct="1"/>
            <a:r>
              <a:rPr lang="fr-CH" sz="2400" dirty="0" smtClean="0"/>
              <a:t>Un code qui règle les comportements de chacun dans la vie en société</a:t>
            </a:r>
          </a:p>
          <a:p>
            <a:pPr eaLnBrk="1" hangingPunct="1"/>
            <a:endParaRPr lang="fr-CH" sz="2400" dirty="0" smtClean="0"/>
          </a:p>
          <a:p>
            <a:pPr eaLnBrk="1" hangingPunct="1"/>
            <a:endParaRPr lang="fr-CH" sz="2400" dirty="0" smtClean="0"/>
          </a:p>
          <a:p>
            <a:pPr eaLnBrk="1" hangingPunct="1"/>
            <a:endParaRPr lang="fr-CH" sz="2400" dirty="0" smtClean="0"/>
          </a:p>
          <a:p>
            <a:pPr eaLnBrk="1" hangingPunct="1"/>
            <a:endParaRPr lang="fr-CH" dirty="0" smtClean="0"/>
          </a:p>
          <a:p>
            <a:pPr eaLnBrk="1" hangingPunct="1"/>
            <a:endParaRPr lang="fr-CH" dirty="0" smtClean="0"/>
          </a:p>
        </p:txBody>
      </p:sp>
      <p:sp>
        <p:nvSpPr>
          <p:cNvPr id="4" name="Espace réservé du contenu 3"/>
          <p:cNvSpPr>
            <a:spLocks noGrp="1"/>
          </p:cNvSpPr>
          <p:nvPr>
            <p:ph sz="half" idx="2"/>
          </p:nvPr>
        </p:nvSpPr>
        <p:spPr>
          <a:xfrm>
            <a:off x="4722440" y="1978496"/>
            <a:ext cx="3810000" cy="4114800"/>
          </a:xfrm>
        </p:spPr>
        <p:txBody>
          <a:bodyPr/>
          <a:lstStyle/>
          <a:p>
            <a:r>
              <a:rPr lang="fr-CH" sz="2400" dirty="0" err="1" smtClean="0"/>
              <a:t>Regeln</a:t>
            </a:r>
            <a:r>
              <a:rPr lang="fr-CH" sz="2400" dirty="0" smtClean="0"/>
              <a:t> </a:t>
            </a:r>
            <a:r>
              <a:rPr lang="fr-CH" sz="2400" dirty="0" err="1" smtClean="0"/>
              <a:t>für</a:t>
            </a:r>
            <a:r>
              <a:rPr lang="fr-CH" sz="2400" dirty="0" smtClean="0"/>
              <a:t> </a:t>
            </a:r>
            <a:r>
              <a:rPr lang="fr-CH" sz="2400" dirty="0" err="1" smtClean="0"/>
              <a:t>das</a:t>
            </a:r>
            <a:r>
              <a:rPr lang="fr-CH" sz="2400" dirty="0" smtClean="0"/>
              <a:t> </a:t>
            </a:r>
            <a:r>
              <a:rPr lang="fr-CH" sz="2400" dirty="0" err="1" smtClean="0"/>
              <a:t>richtige</a:t>
            </a:r>
            <a:r>
              <a:rPr lang="fr-CH" sz="2400" dirty="0" smtClean="0"/>
              <a:t> </a:t>
            </a:r>
            <a:r>
              <a:rPr lang="fr-CH" sz="2400" dirty="0" err="1" smtClean="0"/>
              <a:t>Auftreten</a:t>
            </a:r>
            <a:r>
              <a:rPr lang="fr-CH" sz="2400" dirty="0" smtClean="0"/>
              <a:t> </a:t>
            </a:r>
            <a:r>
              <a:rPr lang="fr-CH" sz="2400" dirty="0" err="1" smtClean="0"/>
              <a:t>und</a:t>
            </a:r>
            <a:r>
              <a:rPr lang="fr-CH" sz="2400" dirty="0" smtClean="0"/>
              <a:t> </a:t>
            </a:r>
            <a:r>
              <a:rPr lang="fr-CH" sz="2400" dirty="0" err="1" smtClean="0"/>
              <a:t>das</a:t>
            </a:r>
            <a:r>
              <a:rPr lang="fr-CH" sz="2400" dirty="0" smtClean="0"/>
              <a:t> </a:t>
            </a:r>
            <a:r>
              <a:rPr lang="fr-CH" sz="2400" dirty="0" err="1" smtClean="0"/>
              <a:t>korrekte</a:t>
            </a:r>
            <a:r>
              <a:rPr lang="fr-CH" sz="2400" dirty="0" smtClean="0"/>
              <a:t> </a:t>
            </a:r>
            <a:r>
              <a:rPr lang="fr-CH" sz="2400" dirty="0" err="1" smtClean="0"/>
              <a:t>Verhalten</a:t>
            </a:r>
            <a:r>
              <a:rPr lang="fr-CH" sz="2400" dirty="0" smtClean="0"/>
              <a:t> </a:t>
            </a:r>
            <a:r>
              <a:rPr lang="fr-CH" sz="2400" dirty="0" err="1" smtClean="0"/>
              <a:t>bei</a:t>
            </a:r>
            <a:r>
              <a:rPr lang="fr-CH" sz="2400" dirty="0" smtClean="0"/>
              <a:t> </a:t>
            </a:r>
            <a:r>
              <a:rPr lang="fr-CH" sz="2400" dirty="0" err="1" smtClean="0"/>
              <a:t>offiziellen</a:t>
            </a:r>
            <a:r>
              <a:rPr lang="fr-CH" sz="2400" dirty="0" smtClean="0"/>
              <a:t> </a:t>
            </a:r>
            <a:r>
              <a:rPr lang="fr-CH" sz="2400" dirty="0" err="1" smtClean="0"/>
              <a:t>Anlässen</a:t>
            </a:r>
            <a:endParaRPr lang="fr-CH" sz="2400" dirty="0" smtClean="0"/>
          </a:p>
          <a:p>
            <a:pPr>
              <a:buNone/>
            </a:pPr>
            <a:endParaRPr lang="fr-CH" sz="2400" dirty="0" smtClean="0"/>
          </a:p>
          <a:p>
            <a:pPr>
              <a:buNone/>
            </a:pPr>
            <a:endParaRPr lang="fr-CH" sz="2400" dirty="0" smtClean="0"/>
          </a:p>
          <a:p>
            <a:r>
              <a:rPr lang="fr-CH" sz="2400" dirty="0" err="1" smtClean="0"/>
              <a:t>Richtlinien</a:t>
            </a:r>
            <a:r>
              <a:rPr lang="fr-CH" sz="2400" dirty="0" smtClean="0"/>
              <a:t> </a:t>
            </a:r>
            <a:r>
              <a:rPr lang="fr-CH" sz="2400" dirty="0" err="1" smtClean="0"/>
              <a:t>für</a:t>
            </a:r>
            <a:r>
              <a:rPr lang="fr-CH" sz="2400" dirty="0" smtClean="0"/>
              <a:t> </a:t>
            </a:r>
            <a:r>
              <a:rPr lang="fr-CH" sz="2400" dirty="0" err="1" smtClean="0"/>
              <a:t>das</a:t>
            </a:r>
            <a:r>
              <a:rPr lang="fr-CH" sz="2400" dirty="0" smtClean="0"/>
              <a:t> </a:t>
            </a:r>
            <a:r>
              <a:rPr lang="fr-CH" sz="2400" dirty="0" err="1" smtClean="0"/>
              <a:t>Verhalten</a:t>
            </a:r>
            <a:r>
              <a:rPr lang="fr-CH" sz="2400" dirty="0" smtClean="0"/>
              <a:t> </a:t>
            </a:r>
            <a:r>
              <a:rPr lang="fr-CH" sz="2400" dirty="0" err="1" smtClean="0"/>
              <a:t>im</a:t>
            </a:r>
            <a:r>
              <a:rPr lang="fr-CH" sz="2400" dirty="0" smtClean="0"/>
              <a:t> </a:t>
            </a:r>
            <a:r>
              <a:rPr lang="fr-CH" sz="2400" dirty="0" err="1" smtClean="0"/>
              <a:t>gesellschaftlichen</a:t>
            </a:r>
            <a:r>
              <a:rPr lang="fr-CH" sz="2400" dirty="0" smtClean="0"/>
              <a:t> Leben</a:t>
            </a:r>
          </a:p>
          <a:p>
            <a:endParaRPr lang="fr-CH"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85800" y="404664"/>
            <a:ext cx="7772400" cy="1143000"/>
          </a:xfrm>
        </p:spPr>
        <p:txBody>
          <a:bodyPr/>
          <a:lstStyle/>
          <a:p>
            <a:r>
              <a:rPr lang="fr-CH" dirty="0" smtClean="0"/>
              <a:t/>
            </a:r>
            <a:br>
              <a:rPr lang="fr-CH" dirty="0" smtClean="0"/>
            </a:br>
            <a:r>
              <a:rPr lang="fr-CH" dirty="0" smtClean="0"/>
              <a:t>A titre d’exemple…</a:t>
            </a:r>
            <a:br>
              <a:rPr lang="fr-CH" dirty="0" smtClean="0"/>
            </a:br>
            <a:r>
              <a:rPr lang="fr-CH" dirty="0" err="1" smtClean="0"/>
              <a:t>Ein</a:t>
            </a:r>
            <a:r>
              <a:rPr lang="fr-CH" dirty="0" smtClean="0"/>
              <a:t> </a:t>
            </a:r>
            <a:r>
              <a:rPr lang="fr-CH" dirty="0" err="1" smtClean="0"/>
              <a:t>Beispiel</a:t>
            </a:r>
            <a:r>
              <a:rPr lang="fr-CH" dirty="0" smtClean="0"/>
              <a:t>…</a:t>
            </a:r>
            <a:endParaRPr lang="fr-CH" dirty="0"/>
          </a:p>
        </p:txBody>
      </p:sp>
      <p:pic>
        <p:nvPicPr>
          <p:cNvPr id="4" name="Espace réservé du contenu 3" descr="photo[2].JPG"/>
          <p:cNvPicPr>
            <a:picLocks noGrp="1" noChangeAspect="1"/>
          </p:cNvPicPr>
          <p:nvPr>
            <p:ph idx="1"/>
          </p:nvPr>
        </p:nvPicPr>
        <p:blipFill>
          <a:blip r:embed="rId3" cstate="print"/>
          <a:stretch>
            <a:fillRect/>
          </a:stretch>
        </p:blipFill>
        <p:spPr>
          <a:xfrm>
            <a:off x="1835696" y="2132856"/>
            <a:ext cx="5509071" cy="3898776"/>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CH" dirty="0" smtClean="0"/>
              <a:t>Pourquoi le protocole?</a:t>
            </a:r>
            <a:br>
              <a:rPr lang="fr-CH" dirty="0" smtClean="0"/>
            </a:br>
            <a:r>
              <a:rPr lang="fr-CH" dirty="0" err="1" smtClean="0"/>
              <a:t>Wozu</a:t>
            </a:r>
            <a:r>
              <a:rPr lang="fr-CH" dirty="0" smtClean="0"/>
              <a:t> </a:t>
            </a:r>
            <a:r>
              <a:rPr lang="fr-CH" dirty="0" err="1" smtClean="0"/>
              <a:t>ein</a:t>
            </a:r>
            <a:r>
              <a:rPr lang="fr-CH" dirty="0" smtClean="0"/>
              <a:t> </a:t>
            </a:r>
            <a:r>
              <a:rPr lang="fr-CH" dirty="0" err="1" smtClean="0"/>
              <a:t>Protokoll</a:t>
            </a:r>
            <a:r>
              <a:rPr lang="fr-CH" dirty="0" smtClean="0"/>
              <a:t>?</a:t>
            </a:r>
          </a:p>
        </p:txBody>
      </p:sp>
      <p:sp>
        <p:nvSpPr>
          <p:cNvPr id="4" name="Espace réservé du contenu 3"/>
          <p:cNvSpPr>
            <a:spLocks noGrp="1"/>
          </p:cNvSpPr>
          <p:nvPr>
            <p:ph sz="half" idx="1"/>
          </p:nvPr>
        </p:nvSpPr>
        <p:spPr>
          <a:xfrm>
            <a:off x="683568" y="1916832"/>
            <a:ext cx="3810000" cy="4114800"/>
          </a:xfrm>
        </p:spPr>
        <p:txBody>
          <a:bodyPr/>
          <a:lstStyle/>
          <a:p>
            <a:pPr>
              <a:lnSpc>
                <a:spcPct val="150000"/>
              </a:lnSpc>
            </a:pPr>
            <a:r>
              <a:rPr lang="fr-CH" sz="2400" dirty="0" smtClean="0"/>
              <a:t>Savoir-vivre</a:t>
            </a:r>
          </a:p>
          <a:p>
            <a:pPr>
              <a:lnSpc>
                <a:spcPct val="150000"/>
              </a:lnSpc>
            </a:pPr>
            <a:r>
              <a:rPr lang="fr-CH" sz="2400" dirty="0" smtClean="0"/>
              <a:t>Convivialité</a:t>
            </a:r>
          </a:p>
          <a:p>
            <a:pPr>
              <a:lnSpc>
                <a:spcPct val="150000"/>
              </a:lnSpc>
            </a:pPr>
            <a:r>
              <a:rPr lang="fr-CH" sz="2400" dirty="0" smtClean="0"/>
              <a:t>Code de civilité</a:t>
            </a:r>
          </a:p>
          <a:p>
            <a:pPr>
              <a:lnSpc>
                <a:spcPct val="150000"/>
              </a:lnSpc>
            </a:pPr>
            <a:r>
              <a:rPr lang="fr-CH" sz="2400" dirty="0" smtClean="0"/>
              <a:t> Relations cordiales</a:t>
            </a:r>
          </a:p>
          <a:p>
            <a:pPr>
              <a:lnSpc>
                <a:spcPct val="150000"/>
              </a:lnSpc>
            </a:pPr>
            <a:r>
              <a:rPr lang="fr-CH" sz="2400" dirty="0" smtClean="0"/>
              <a:t>« Chacun A sa place »</a:t>
            </a:r>
          </a:p>
          <a:p>
            <a:endParaRPr lang="fr-CH" sz="2400" dirty="0" smtClean="0"/>
          </a:p>
          <a:p>
            <a:endParaRPr lang="fr-CH" sz="2400" dirty="0" smtClean="0"/>
          </a:p>
          <a:p>
            <a:pPr>
              <a:buNone/>
            </a:pPr>
            <a:endParaRPr lang="fr-CH" dirty="0" smtClean="0"/>
          </a:p>
          <a:p>
            <a:pPr>
              <a:buNone/>
            </a:pPr>
            <a:endParaRPr lang="fr-CH" dirty="0" smtClean="0"/>
          </a:p>
          <a:p>
            <a:endParaRPr lang="fr-CH" dirty="0" smtClean="0"/>
          </a:p>
          <a:p>
            <a:endParaRPr lang="fr-CH" dirty="0"/>
          </a:p>
        </p:txBody>
      </p:sp>
      <p:sp>
        <p:nvSpPr>
          <p:cNvPr id="5" name="Espace réservé du contenu 4"/>
          <p:cNvSpPr>
            <a:spLocks noGrp="1"/>
          </p:cNvSpPr>
          <p:nvPr>
            <p:ph sz="half" idx="2"/>
          </p:nvPr>
        </p:nvSpPr>
        <p:spPr/>
        <p:txBody>
          <a:bodyPr/>
          <a:lstStyle/>
          <a:p>
            <a:pPr>
              <a:lnSpc>
                <a:spcPct val="150000"/>
              </a:lnSpc>
            </a:pPr>
            <a:r>
              <a:rPr lang="fr-CH" sz="2400" dirty="0" smtClean="0"/>
              <a:t>Savoir Vivre</a:t>
            </a:r>
          </a:p>
          <a:p>
            <a:pPr>
              <a:lnSpc>
                <a:spcPct val="150000"/>
              </a:lnSpc>
            </a:pPr>
            <a:r>
              <a:rPr lang="fr-CH" sz="2400" dirty="0" err="1" smtClean="0"/>
              <a:t>Gastlichkeit</a:t>
            </a:r>
            <a:endParaRPr lang="fr-CH" sz="2400" dirty="0" smtClean="0"/>
          </a:p>
          <a:p>
            <a:pPr>
              <a:lnSpc>
                <a:spcPct val="150000"/>
              </a:lnSpc>
            </a:pPr>
            <a:r>
              <a:rPr lang="fr-CH" sz="2400" dirty="0" err="1" smtClean="0"/>
              <a:t>Höflichkeit</a:t>
            </a:r>
            <a:endParaRPr lang="fr-CH" sz="2400" dirty="0" smtClean="0"/>
          </a:p>
          <a:p>
            <a:pPr>
              <a:lnSpc>
                <a:spcPct val="150000"/>
              </a:lnSpc>
            </a:pPr>
            <a:r>
              <a:rPr lang="fr-CH" sz="2400" dirty="0" err="1" smtClean="0"/>
              <a:t>Zusammenleben</a:t>
            </a:r>
            <a:endParaRPr lang="fr-CH" sz="2400" dirty="0" smtClean="0"/>
          </a:p>
          <a:p>
            <a:pPr>
              <a:lnSpc>
                <a:spcPct val="150000"/>
              </a:lnSpc>
            </a:pPr>
            <a:r>
              <a:rPr lang="fr-CH" sz="2400" dirty="0" smtClean="0"/>
              <a:t>« </a:t>
            </a:r>
            <a:r>
              <a:rPr lang="fr-CH" sz="2400" dirty="0" err="1" smtClean="0"/>
              <a:t>Jeder</a:t>
            </a:r>
            <a:r>
              <a:rPr lang="fr-CH" sz="2400" dirty="0" smtClean="0"/>
              <a:t> an </a:t>
            </a:r>
            <a:r>
              <a:rPr lang="fr-CH" sz="2400" dirty="0" err="1" smtClean="0"/>
              <a:t>seinem</a:t>
            </a:r>
            <a:r>
              <a:rPr lang="fr-CH" sz="2400" dirty="0" smtClean="0"/>
              <a:t> </a:t>
            </a:r>
            <a:r>
              <a:rPr lang="fr-CH" sz="2400" dirty="0" err="1" smtClean="0"/>
              <a:t>Platz</a:t>
            </a:r>
            <a:r>
              <a:rPr lang="fr-CH" sz="2400" dirty="0" smtClean="0"/>
              <a:t>, </a:t>
            </a:r>
            <a:r>
              <a:rPr lang="fr-CH" sz="2400" dirty="0" err="1" smtClean="0"/>
              <a:t>jeder</a:t>
            </a:r>
            <a:r>
              <a:rPr lang="fr-CH" sz="2400" dirty="0" smtClean="0"/>
              <a:t> </a:t>
            </a:r>
            <a:r>
              <a:rPr lang="fr-CH" sz="2400" dirty="0" err="1" smtClean="0"/>
              <a:t>hat</a:t>
            </a:r>
            <a:r>
              <a:rPr lang="fr-CH" sz="2400" dirty="0" smtClean="0"/>
              <a:t> </a:t>
            </a:r>
            <a:r>
              <a:rPr lang="fr-CH" sz="2400" dirty="0" err="1" smtClean="0"/>
              <a:t>seinen</a:t>
            </a:r>
            <a:r>
              <a:rPr lang="fr-CH" sz="2400" dirty="0" smtClean="0"/>
              <a:t> </a:t>
            </a:r>
            <a:r>
              <a:rPr lang="fr-CH" sz="2400" dirty="0" err="1" smtClean="0"/>
              <a:t>Platz</a:t>
            </a:r>
            <a:r>
              <a:rPr lang="fr-CH" sz="2400" dirty="0" smtClean="0"/>
              <a:t> »</a:t>
            </a:r>
          </a:p>
          <a:p>
            <a:pPr>
              <a:buNone/>
            </a:pPr>
            <a:endParaRPr lang="fr-CH"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09600"/>
            <a:ext cx="9144000" cy="1143000"/>
          </a:xfrm>
        </p:spPr>
        <p:txBody>
          <a:bodyPr/>
          <a:lstStyle/>
          <a:p>
            <a:r>
              <a:rPr lang="fr-CH" sz="3200" dirty="0" smtClean="0"/>
              <a:t>Chacun A sa place</a:t>
            </a:r>
            <a:br>
              <a:rPr lang="fr-CH" sz="3200" dirty="0" smtClean="0"/>
            </a:br>
            <a:r>
              <a:rPr lang="fr-CH" sz="3200" dirty="0" err="1" smtClean="0"/>
              <a:t>Jeder</a:t>
            </a:r>
            <a:r>
              <a:rPr lang="fr-CH" sz="3200" dirty="0" smtClean="0"/>
              <a:t> an </a:t>
            </a:r>
            <a:r>
              <a:rPr lang="fr-CH" sz="3200" dirty="0" err="1" smtClean="0"/>
              <a:t>seinem</a:t>
            </a:r>
            <a:r>
              <a:rPr lang="fr-CH" sz="3200" dirty="0" smtClean="0"/>
              <a:t> </a:t>
            </a:r>
            <a:r>
              <a:rPr lang="fr-CH" sz="3200" dirty="0" err="1" smtClean="0"/>
              <a:t>Platz</a:t>
            </a:r>
            <a:r>
              <a:rPr lang="fr-CH" sz="3200" dirty="0" smtClean="0"/>
              <a:t>, </a:t>
            </a:r>
            <a:r>
              <a:rPr lang="fr-CH" sz="3200" dirty="0" err="1" smtClean="0"/>
              <a:t>jeder</a:t>
            </a:r>
            <a:r>
              <a:rPr lang="fr-CH" sz="3200" dirty="0" smtClean="0"/>
              <a:t> </a:t>
            </a:r>
            <a:r>
              <a:rPr lang="fr-CH" sz="3200" dirty="0" err="1" smtClean="0"/>
              <a:t>hat</a:t>
            </a:r>
            <a:r>
              <a:rPr lang="fr-CH" sz="3200" dirty="0" smtClean="0"/>
              <a:t> </a:t>
            </a:r>
            <a:r>
              <a:rPr lang="fr-CH" sz="3200" dirty="0" err="1" smtClean="0"/>
              <a:t>seinen</a:t>
            </a:r>
            <a:r>
              <a:rPr lang="fr-CH" sz="3200" dirty="0" smtClean="0"/>
              <a:t> </a:t>
            </a:r>
            <a:r>
              <a:rPr lang="fr-CH" sz="3200" dirty="0" err="1" smtClean="0"/>
              <a:t>Platz</a:t>
            </a:r>
            <a:endParaRPr lang="fr-CH" sz="3200" dirty="0"/>
          </a:p>
        </p:txBody>
      </p:sp>
      <p:pic>
        <p:nvPicPr>
          <p:cNvPr id="4" name="Espace réservé du contenu 3" descr="photo[2].JPG"/>
          <p:cNvPicPr>
            <a:picLocks noGrp="1" noChangeAspect="1"/>
          </p:cNvPicPr>
          <p:nvPr>
            <p:ph idx="1"/>
          </p:nvPr>
        </p:nvPicPr>
        <p:blipFill>
          <a:blip r:embed="rId3" cstate="print"/>
          <a:stretch>
            <a:fillRect/>
          </a:stretch>
        </p:blipFill>
        <p:spPr>
          <a:xfrm>
            <a:off x="1817464" y="2122512"/>
            <a:ext cx="5509071" cy="41148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H" sz="2800" dirty="0" smtClean="0"/>
              <a:t>Différence entre protocole civil et protocole lion</a:t>
            </a:r>
            <a:br>
              <a:rPr lang="fr-CH" sz="2800" dirty="0" smtClean="0"/>
            </a:br>
            <a:r>
              <a:rPr lang="fr-CH" sz="2800" dirty="0" err="1" smtClean="0"/>
              <a:t>Zivilrechtliches</a:t>
            </a:r>
            <a:r>
              <a:rPr lang="fr-CH" sz="2800" dirty="0" smtClean="0"/>
              <a:t> </a:t>
            </a:r>
            <a:r>
              <a:rPr lang="fr-CH" sz="2800" dirty="0" err="1" smtClean="0"/>
              <a:t>Protokoll</a:t>
            </a:r>
            <a:r>
              <a:rPr lang="fr-CH" sz="2800" dirty="0" smtClean="0"/>
              <a:t> vs </a:t>
            </a:r>
            <a:r>
              <a:rPr lang="fr-CH" sz="2800" dirty="0" err="1" smtClean="0"/>
              <a:t>Protokoll</a:t>
            </a:r>
            <a:r>
              <a:rPr lang="fr-CH" sz="2800" dirty="0" smtClean="0"/>
              <a:t> der Lions</a:t>
            </a:r>
            <a:endParaRPr lang="fr-CH" sz="2800" dirty="0"/>
          </a:p>
        </p:txBody>
      </p:sp>
      <p:sp>
        <p:nvSpPr>
          <p:cNvPr id="5" name="Espace réservé du contenu 4"/>
          <p:cNvSpPr>
            <a:spLocks noGrp="1"/>
          </p:cNvSpPr>
          <p:nvPr>
            <p:ph sz="half" idx="1"/>
          </p:nvPr>
        </p:nvSpPr>
        <p:spPr/>
        <p:txBody>
          <a:bodyPr/>
          <a:lstStyle/>
          <a:p>
            <a:r>
              <a:rPr lang="fr-CH" sz="2400" dirty="0" smtClean="0"/>
              <a:t>Priorité aux personnalités non-lions</a:t>
            </a:r>
          </a:p>
          <a:p>
            <a:endParaRPr lang="fr-CH" sz="2400" dirty="0" smtClean="0"/>
          </a:p>
          <a:p>
            <a:r>
              <a:rPr lang="fr-CH" sz="2400" dirty="0" smtClean="0"/>
              <a:t>Application de la coutume locale</a:t>
            </a:r>
          </a:p>
          <a:p>
            <a:endParaRPr lang="fr-CH" sz="2400" dirty="0" smtClean="0"/>
          </a:p>
          <a:p>
            <a:r>
              <a:rPr lang="fr-CH" sz="2400" dirty="0" smtClean="0"/>
              <a:t>Appel au bon sens</a:t>
            </a:r>
            <a:endParaRPr lang="fr-CH" sz="2400" dirty="0"/>
          </a:p>
        </p:txBody>
      </p:sp>
      <p:sp>
        <p:nvSpPr>
          <p:cNvPr id="6" name="Espace réservé du contenu 5"/>
          <p:cNvSpPr>
            <a:spLocks noGrp="1"/>
          </p:cNvSpPr>
          <p:nvPr>
            <p:ph sz="half" idx="2"/>
          </p:nvPr>
        </p:nvSpPr>
        <p:spPr/>
        <p:txBody>
          <a:bodyPr/>
          <a:lstStyle/>
          <a:p>
            <a:r>
              <a:rPr lang="fr-CH" sz="2400" dirty="0" err="1" smtClean="0"/>
              <a:t>Nichtmiglieder</a:t>
            </a:r>
            <a:r>
              <a:rPr lang="fr-CH" sz="2400" dirty="0" smtClean="0"/>
              <a:t> </a:t>
            </a:r>
            <a:r>
              <a:rPr lang="fr-CH" sz="2400" dirty="0" err="1" smtClean="0"/>
              <a:t>haben</a:t>
            </a:r>
            <a:r>
              <a:rPr lang="fr-CH" sz="2400" dirty="0" smtClean="0"/>
              <a:t> </a:t>
            </a:r>
            <a:r>
              <a:rPr lang="fr-CH" sz="2400" dirty="0" err="1" smtClean="0"/>
              <a:t>Vorrang</a:t>
            </a:r>
            <a:endParaRPr lang="fr-CH" sz="2400" dirty="0" smtClean="0"/>
          </a:p>
          <a:p>
            <a:pPr>
              <a:buNone/>
            </a:pPr>
            <a:endParaRPr lang="fr-CH" sz="2400" dirty="0" smtClean="0"/>
          </a:p>
          <a:p>
            <a:r>
              <a:rPr lang="fr-CH" sz="2400" dirty="0" err="1" smtClean="0"/>
              <a:t>Respekt</a:t>
            </a:r>
            <a:r>
              <a:rPr lang="fr-CH" sz="2400" dirty="0" smtClean="0"/>
              <a:t> </a:t>
            </a:r>
            <a:r>
              <a:rPr lang="fr-CH" sz="2400" dirty="0" err="1" smtClean="0"/>
              <a:t>gegenüber</a:t>
            </a:r>
            <a:r>
              <a:rPr lang="fr-CH" sz="2400" dirty="0" smtClean="0"/>
              <a:t> </a:t>
            </a:r>
            <a:r>
              <a:rPr lang="fr-CH" sz="2400" dirty="0" err="1" smtClean="0"/>
              <a:t>lokalen</a:t>
            </a:r>
            <a:r>
              <a:rPr lang="fr-CH" sz="2400" dirty="0" smtClean="0"/>
              <a:t> </a:t>
            </a:r>
            <a:r>
              <a:rPr lang="fr-CH" sz="2400" dirty="0" err="1" smtClean="0"/>
              <a:t>Brauchtum</a:t>
            </a:r>
            <a:endParaRPr lang="fr-CH" sz="2400" dirty="0" smtClean="0"/>
          </a:p>
          <a:p>
            <a:pPr>
              <a:buNone/>
            </a:pPr>
            <a:endParaRPr lang="fr-CH" sz="2400" dirty="0" smtClean="0"/>
          </a:p>
          <a:p>
            <a:r>
              <a:rPr lang="fr-CH" sz="2400" dirty="0" err="1" smtClean="0"/>
              <a:t>Menschenverstand</a:t>
            </a:r>
            <a:endParaRPr lang="fr-CH"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CH" dirty="0" smtClean="0"/>
              <a:t>Tirer les bonnes ficelles…</a:t>
            </a:r>
            <a:br>
              <a:rPr lang="fr-CH" dirty="0" smtClean="0"/>
            </a:br>
            <a:r>
              <a:rPr lang="fr-CH" dirty="0" smtClean="0"/>
              <a:t>Die </a:t>
            </a:r>
            <a:r>
              <a:rPr lang="fr-CH" dirty="0" err="1" smtClean="0"/>
              <a:t>richtigen</a:t>
            </a:r>
            <a:r>
              <a:rPr lang="fr-CH" dirty="0" smtClean="0"/>
              <a:t> </a:t>
            </a:r>
            <a:r>
              <a:rPr lang="fr-CH" dirty="0" err="1" smtClean="0"/>
              <a:t>Fäden</a:t>
            </a:r>
            <a:r>
              <a:rPr lang="fr-CH" dirty="0" smtClean="0"/>
              <a:t> </a:t>
            </a:r>
            <a:r>
              <a:rPr lang="fr-CH" dirty="0" err="1" smtClean="0"/>
              <a:t>ziehen</a:t>
            </a:r>
            <a:r>
              <a:rPr lang="fr-CH" dirty="0" smtClean="0"/>
              <a:t>…</a:t>
            </a:r>
            <a:endParaRPr lang="fr-CH" dirty="0"/>
          </a:p>
        </p:txBody>
      </p:sp>
      <p:pic>
        <p:nvPicPr>
          <p:cNvPr id="7" name="Espace réservé du contenu 6" descr="Ficelles.jpg"/>
          <p:cNvPicPr>
            <a:picLocks noGrp="1" noChangeAspect="1"/>
          </p:cNvPicPr>
          <p:nvPr>
            <p:ph idx="1"/>
          </p:nvPr>
        </p:nvPicPr>
        <p:blipFill>
          <a:blip r:embed="rId3" cstate="print"/>
          <a:stretch>
            <a:fillRect/>
          </a:stretch>
        </p:blipFill>
        <p:spPr>
          <a:xfrm>
            <a:off x="1403648" y="1981200"/>
            <a:ext cx="6336703" cy="4114800"/>
          </a:xfrm>
        </p:spPr>
      </p:pic>
    </p:spTree>
  </p:cSld>
  <p:clrMapOvr>
    <a:masterClrMapping/>
  </p:clrMapOvr>
</p:sld>
</file>

<file path=ppt/theme/theme1.xml><?xml version="1.0" encoding="utf-8"?>
<a:theme xmlns:a="http://schemas.openxmlformats.org/drawingml/2006/main" name="Essor">
  <a:themeElements>
    <a:clrScheme name="Essor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Essor">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ssor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Essor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Essor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Essor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Essor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Designs\Essor.pot</Template>
  <TotalTime>0</TotalTime>
  <Words>1619</Words>
  <Application>Microsoft Office PowerPoint</Application>
  <PresentationFormat>Bildschirmpräsentation (4:3)</PresentationFormat>
  <Paragraphs>424</Paragraphs>
  <Slides>28</Slides>
  <Notes>27</Notes>
  <HiddenSlides>0</HiddenSlides>
  <MMClips>0</MMClips>
  <ScaleCrop>false</ScaleCrop>
  <HeadingPairs>
    <vt:vector size="4" baseType="variant">
      <vt:variant>
        <vt:lpstr>Design</vt:lpstr>
      </vt:variant>
      <vt:variant>
        <vt:i4>1</vt:i4>
      </vt:variant>
      <vt:variant>
        <vt:lpstr>Folientitel</vt:lpstr>
      </vt:variant>
      <vt:variant>
        <vt:i4>28</vt:i4>
      </vt:variant>
    </vt:vector>
  </HeadingPairs>
  <TitlesOfParts>
    <vt:vector size="29" baseType="lpstr">
      <vt:lpstr>Essor</vt:lpstr>
      <vt:lpstr>Thoune, 13 avril 2013 Thun, 13. April 2013</vt:lpstr>
      <vt:lpstr>Le Censeur: plusieurs missions Der Zensor: mehrere Aufgaben</vt:lpstr>
      <vt:lpstr>PowerPoint-Präsentation</vt:lpstr>
      <vt:lpstr>Qu’est-ce que le protocole? Was ist genau das Protokoll?</vt:lpstr>
      <vt:lpstr> A titre d’exemple… Ein Beispiel…</vt:lpstr>
      <vt:lpstr>Pourquoi le protocole? Wozu ein Protokoll?</vt:lpstr>
      <vt:lpstr>Chacun A sa place Jeder an seinem Platz, jeder hat seinen Platz</vt:lpstr>
      <vt:lpstr>Différence entre protocole civil et protocole lion Zivilrechtliches Protokoll vs Protokoll der Lions</vt:lpstr>
      <vt:lpstr>Tirer les bonnes ficelles… Die richtigen Fäden ziehen…</vt:lpstr>
      <vt:lpstr>Le censeur et le protocole Der Zensor und das Protokoll</vt:lpstr>
      <vt:lpstr>Le censeur et le protocole (suite) Der Zensor und das Protokoll (Teil 2)</vt:lpstr>
      <vt:lpstr>Quelques règles pour réussir Einige Regeln, die zum Erfolg führen</vt:lpstr>
      <vt:lpstr>Mettre la manifestation sur les rails Den Anlass auf die richtige Schiene bringen</vt:lpstr>
      <vt:lpstr>Eviter de tourner en rond… nicht im Kreis drehen…</vt:lpstr>
      <vt:lpstr>Plusieurs sortes de réunions verschiedene Arten von Treffen</vt:lpstr>
      <vt:lpstr>Passation de pouvoirs Funktionsübergabe</vt:lpstr>
      <vt:lpstr>Remise d’insignes – Nouveau club Übergabe der Insignien – Club</vt:lpstr>
      <vt:lpstr>Remise de la Charte Übergabe des Gründungsaktes</vt:lpstr>
      <vt:lpstr>Jumelage Partnerschaft</vt:lpstr>
      <vt:lpstr>Intronisation Aufnahme im Club</vt:lpstr>
      <vt:lpstr>Conclusion Zusammenfassung</vt:lpstr>
      <vt:lpstr>Ouvrir l’oeil… Aufpassen…</vt:lpstr>
      <vt:lpstr>Garder confiance… Vertrauen bewahren…</vt:lpstr>
      <vt:lpstr>Prendre de la hauteur… Abstand nehmen…</vt:lpstr>
      <vt:lpstr>Jules Cambon, 1926</vt:lpstr>
      <vt:lpstr>Même les plus grands… Auch die Prominenten…</vt:lpstr>
      <vt:lpstr>Merci de votre attention Vielen Dank für Ihre Aufmerksamkeit</vt:lpstr>
      <vt:lpstr>A votre disposition Ich stehe zu Ihrer Verfügung</vt:lpstr>
    </vt:vector>
  </TitlesOfParts>
  <Company>EVDN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Autorité communale: ombre et lumière</dc:title>
  <dc:creator>R. Voirol</dc:creator>
  <cp:lastModifiedBy>Robert Weiss</cp:lastModifiedBy>
  <cp:revision>307</cp:revision>
  <cp:lastPrinted>1601-01-01T00:00:00Z</cp:lastPrinted>
  <dcterms:created xsi:type="dcterms:W3CDTF">2008-02-08T10:30:58Z</dcterms:created>
  <dcterms:modified xsi:type="dcterms:W3CDTF">2013-04-04T07:23:50Z</dcterms:modified>
</cp:coreProperties>
</file>