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showSpecialPlsOnTitleSld="0">
  <p:sldMasterIdLst>
    <p:sldMasterId id="2147483661" r:id="rId4"/>
  </p:sldMasterIdLst>
  <p:notesMasterIdLst>
    <p:notesMasterId r:id="rId5"/>
  </p:notesMasterIdLst>
  <p:sldIdLst>
    <p:sldId id="256" r:id="rId6"/>
    <p:sldId id="257" r:id="rId7"/>
    <p:sldId id="258" r:id="rId8"/>
    <p:sldId id="259" r:id="rId9"/>
    <p:sldId id="260" r:id="rId10"/>
    <p:sldId id="261" r:id="rId11"/>
  </p:sldIdLst>
  <p:sldSz cy="6858000" cx="9144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754">
          <p15:clr>
            <a:srgbClr val="A4A3A4"/>
          </p15:clr>
        </p15:guide>
        <p15:guide id="2" pos="431">
          <p15:clr>
            <a:srgbClr val="A4A3A4"/>
          </p15:clr>
        </p15:guide>
      </p15:sldGuideLst>
    </p:ext>
    <p:ext uri="{2D200454-40CA-4A62-9FC3-DE9A4176ACB9}">
      <p15:notesGuideLst>
        <p15:guide id="1" orient="horz" pos="3601">
          <p15:clr>
            <a:srgbClr val="A4A3A4"/>
          </p15:clr>
        </p15:guide>
        <p15:guide id="2" pos="19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754" orient="horz"/>
        <p:guide pos="431"/>
      </p:guideLst>
    </p:cSldViewPr>
  </p:slideViewPr>
  <p:notesViewPr>
    <p:cSldViewPr snapToGrid="0">
      <p:cViewPr varScale="1">
        <p:scale>
          <a:sx n="100" d="100"/>
          <a:sy n="100" d="100"/>
        </p:scale>
        <p:origin x="0" y="0"/>
      </p:cViewPr>
      <p:guideLst>
        <p:guide pos="3601" orient="horz"/>
        <p:guide pos="1942"/>
      </p:guideLst>
    </p:cSldViewPr>
  </p:notes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6400" cy="49688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51275" y="0"/>
            <a:ext cx="2944813" cy="496888"/>
          </a:xfrm>
          <a:prstGeom prst="rect">
            <a:avLst/>
          </a:prstGeom>
          <a:noFill/>
          <a:ln>
            <a:noFill/>
          </a:ln>
        </p:spPr>
        <p:txBody>
          <a:bodyPr anchorCtr="0" anchor="t" bIns="45700" lIns="91425" spcFirstLastPara="1" rIns="91425" wrap="square" tIns="45700"/>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163"/>
            <a:ext cx="2946400" cy="496887"/>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51275" y="9428163"/>
            <a:ext cx="2944813"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CH"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40ad1da9f9_0_0:notes"/>
          <p:cNvSpPr/>
          <p:nvPr>
            <p:ph idx="2" type="sldImg"/>
          </p:nvPr>
        </p:nvSpPr>
        <p:spPr>
          <a:xfrm>
            <a:off x="917575" y="744538"/>
            <a:ext cx="4962600" cy="3722700"/>
          </a:xfrm>
          <a:custGeom>
            <a:rect b="b" l="l" r="r" t="t"/>
            <a:pathLst>
              <a:path extrusionOk="0" h="120000" w="120000">
                <a:moveTo>
                  <a:pt x="0" y="0"/>
                </a:moveTo>
                <a:lnTo>
                  <a:pt x="120000" y="0"/>
                </a:lnTo>
                <a:lnTo>
                  <a:pt x="120000" y="120000"/>
                </a:lnTo>
                <a:lnTo>
                  <a:pt x="0" y="120000"/>
                </a:lnTo>
                <a:close/>
              </a:path>
            </a:pathLst>
          </a:custGeom>
        </p:spPr>
      </p:sp>
      <p:sp>
        <p:nvSpPr>
          <p:cNvPr id="72" name="Google Shape;72;g40ad1da9f9_0_0:notes"/>
          <p:cNvSpPr txBox="1"/>
          <p:nvPr>
            <p:ph idx="1" type="body"/>
          </p:nvPr>
        </p:nvSpPr>
        <p:spPr>
          <a:xfrm>
            <a:off x="679450" y="4714875"/>
            <a:ext cx="5438700" cy="4467300"/>
          </a:xfrm>
          <a:prstGeom prst="rect">
            <a:avLst/>
          </a:prstGeom>
        </p:spPr>
        <p:txBody>
          <a:bodyPr anchorCtr="0" anchor="t" bIns="45700" lIns="91425" spcFirstLastPara="1" rIns="91425" wrap="square" tIns="45700">
            <a:noAutofit/>
          </a:bodyPr>
          <a:lstStyle/>
          <a:p>
            <a:pPr indent="0" lvl="0" marL="0">
              <a:spcBef>
                <a:spcPts val="360"/>
              </a:spcBef>
              <a:spcAft>
                <a:spcPts val="0"/>
              </a:spcAft>
              <a:buNone/>
            </a:pPr>
            <a:r>
              <a:t/>
            </a:r>
            <a:endParaRPr/>
          </a:p>
        </p:txBody>
      </p:sp>
      <p:sp>
        <p:nvSpPr>
          <p:cNvPr id="73" name="Google Shape;73;g40ad1da9f9_0_0:notes"/>
          <p:cNvSpPr txBox="1"/>
          <p:nvPr>
            <p:ph idx="12" type="sldNum"/>
          </p:nvPr>
        </p:nvSpPr>
        <p:spPr>
          <a:xfrm>
            <a:off x="3851275" y="9428163"/>
            <a:ext cx="2944800" cy="4968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SzPts val="1200"/>
              <a:buFont typeface="Arial"/>
              <a:buNone/>
            </a:pPr>
            <a:fld id="{00000000-1234-1234-1234-123412341234}" type="slidenum">
              <a:rPr lang="de-CH"/>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p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p7: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360"/>
              </a:spcBef>
              <a:spcAft>
                <a:spcPts val="0"/>
              </a:spcAft>
              <a:buClr>
                <a:srgbClr val="000000"/>
              </a:buClr>
              <a:buSzPts val="1400"/>
              <a:buFont typeface="Arial"/>
              <a:buChar char="•"/>
            </a:pPr>
            <a:r>
              <a:rPr b="0" i="0" lang="de-CH" sz="1200" u="none" cap="none" strike="noStrike">
                <a:solidFill>
                  <a:schemeClr val="dk1"/>
                </a:solidFill>
                <a:latin typeface="Calibri"/>
                <a:ea typeface="Calibri"/>
                <a:cs typeface="Calibri"/>
                <a:sym typeface="Calibri"/>
              </a:rPr>
              <a:t>Ist dir das auch schon passiert? Du bist im Lift/Fahrstuhl – und jemand fragt, was tragen Sie da für eine Brosche?</a:t>
            </a:r>
            <a:endParaRPr/>
          </a:p>
          <a:p>
            <a:pPr indent="-171450" lvl="0" marL="171450" marR="0" rtl="0" algn="l">
              <a:lnSpc>
                <a:spcPct val="100000"/>
              </a:lnSpc>
              <a:spcBef>
                <a:spcPts val="360"/>
              </a:spcBef>
              <a:spcAft>
                <a:spcPts val="0"/>
              </a:spcAft>
              <a:buClr>
                <a:srgbClr val="000000"/>
              </a:buClr>
              <a:buSzPts val="1400"/>
              <a:buFont typeface="Arial"/>
              <a:buChar char="•"/>
            </a:pPr>
            <a:r>
              <a:rPr b="0" i="0" lang="de-CH" sz="1200" u="none" cap="none" strike="noStrike">
                <a:solidFill>
                  <a:schemeClr val="dk1"/>
                </a:solidFill>
                <a:latin typeface="Calibri"/>
                <a:ea typeface="Calibri"/>
                <a:cs typeface="Calibri"/>
                <a:sym typeface="Calibri"/>
              </a:rPr>
              <a:t>Deine Antwort: Ich bin ein Mitglied vom Lions.</a:t>
            </a:r>
            <a:endParaRPr/>
          </a:p>
          <a:p>
            <a:pPr indent="-171450" lvl="0" marL="171450" marR="0" rtl="0" algn="l">
              <a:lnSpc>
                <a:spcPct val="100000"/>
              </a:lnSpc>
              <a:spcBef>
                <a:spcPts val="360"/>
              </a:spcBef>
              <a:spcAft>
                <a:spcPts val="0"/>
              </a:spcAft>
              <a:buClr>
                <a:srgbClr val="000000"/>
              </a:buClr>
              <a:buSzPts val="1400"/>
              <a:buFont typeface="Arial"/>
              <a:buChar char="•"/>
            </a:pPr>
            <a:r>
              <a:rPr b="0" i="0" lang="de-CH" sz="1200" u="none" cap="none" strike="noStrike">
                <a:solidFill>
                  <a:schemeClr val="dk1"/>
                </a:solidFill>
                <a:latin typeface="Calibri"/>
                <a:ea typeface="Calibri"/>
                <a:cs typeface="Calibri"/>
                <a:sym typeface="Calibri"/>
              </a:rPr>
              <a:t>Was ist das?</a:t>
            </a:r>
            <a:endParaRPr/>
          </a:p>
          <a:p>
            <a:pPr indent="-171450" lvl="0" marL="171450" marR="0" rtl="0" algn="l">
              <a:lnSpc>
                <a:spcPct val="100000"/>
              </a:lnSpc>
              <a:spcBef>
                <a:spcPts val="360"/>
              </a:spcBef>
              <a:spcAft>
                <a:spcPts val="0"/>
              </a:spcAft>
              <a:buClr>
                <a:srgbClr val="000000"/>
              </a:buClr>
              <a:buSzPts val="1400"/>
              <a:buFont typeface="Arial"/>
              <a:buChar char="•"/>
            </a:pPr>
            <a:r>
              <a:rPr b="0" i="0" lang="de-CH" sz="1200" u="none" cap="none" strike="noStrike">
                <a:solidFill>
                  <a:schemeClr val="dk1"/>
                </a:solidFill>
                <a:latin typeface="Calibri"/>
                <a:ea typeface="Calibri"/>
                <a:cs typeface="Calibri"/>
                <a:sym typeface="Calibri"/>
              </a:rPr>
              <a:t>Die Zeit ist um, die Leute steigen aus dem Lift.</a:t>
            </a:r>
            <a:endParaRPr/>
          </a:p>
          <a:p>
            <a:pPr indent="-171450" lvl="0" marL="171450" marR="0" rtl="0" algn="l">
              <a:lnSpc>
                <a:spcPct val="100000"/>
              </a:lnSpc>
              <a:spcBef>
                <a:spcPts val="360"/>
              </a:spcBef>
              <a:spcAft>
                <a:spcPts val="0"/>
              </a:spcAft>
              <a:buClr>
                <a:srgbClr val="000000"/>
              </a:buClr>
              <a:buSzPts val="1400"/>
              <a:buFont typeface="Arial"/>
              <a:buChar char="•"/>
            </a:pPr>
            <a:r>
              <a:rPr b="0" i="0" lang="de-CH" sz="1200" u="none" cap="none" strike="noStrike">
                <a:solidFill>
                  <a:schemeClr val="dk1"/>
                </a:solidFill>
                <a:latin typeface="Calibri"/>
                <a:ea typeface="Calibri"/>
                <a:cs typeface="Calibri"/>
                <a:sym typeface="Calibri"/>
              </a:rPr>
              <a:t>Du nimmst die Person rasch zur Seite und erklärst ihr in einigen Sätzen, was Lions ist.</a:t>
            </a:r>
            <a:endParaRPr/>
          </a:p>
          <a:p>
            <a:pPr indent="-171450" lvl="0" marL="171450" marR="0" rtl="0" algn="l">
              <a:lnSpc>
                <a:spcPct val="100000"/>
              </a:lnSpc>
              <a:spcBef>
                <a:spcPts val="360"/>
              </a:spcBef>
              <a:spcAft>
                <a:spcPts val="0"/>
              </a:spcAft>
              <a:buClr>
                <a:srgbClr val="000000"/>
              </a:buClr>
              <a:buSzPts val="1400"/>
              <a:buFont typeface="Arial"/>
              <a:buChar char="•"/>
            </a:pPr>
            <a:r>
              <a:rPr b="0" i="0" lang="de-CH" sz="1200" u="none" cap="none" strike="noStrike">
                <a:solidFill>
                  <a:schemeClr val="dk1"/>
                </a:solidFill>
                <a:latin typeface="Calibri"/>
                <a:ea typeface="Calibri"/>
                <a:cs typeface="Calibri"/>
                <a:sym typeface="Calibri"/>
              </a:rPr>
              <a:t>Ist ja interessant, sagt die Person!</a:t>
            </a:r>
            <a:endParaRPr/>
          </a:p>
          <a:p>
            <a:pPr indent="-171450" lvl="0" marL="171450" marR="0" rtl="0" algn="l">
              <a:lnSpc>
                <a:spcPct val="100000"/>
              </a:lnSpc>
              <a:spcBef>
                <a:spcPts val="360"/>
              </a:spcBef>
              <a:spcAft>
                <a:spcPts val="0"/>
              </a:spcAft>
              <a:buClr>
                <a:srgbClr val="000000"/>
              </a:buClr>
              <a:buSzPts val="1400"/>
              <a:buFont typeface="Arial"/>
              <a:buChar char="•"/>
            </a:pPr>
            <a:r>
              <a:rPr b="0" i="0" lang="de-CH" sz="1200" u="none" cap="none" strike="noStrike">
                <a:solidFill>
                  <a:schemeClr val="dk1"/>
                </a:solidFill>
                <a:latin typeface="Calibri"/>
                <a:ea typeface="Calibri"/>
                <a:cs typeface="Calibri"/>
                <a:sym typeface="Calibri"/>
              </a:rPr>
              <a:t>Du tauschst dich mit ihr aus, deine neue Bekanntschaft ist auch bei XING</a:t>
            </a:r>
            <a:endParaRPr/>
          </a:p>
          <a:p>
            <a:pPr indent="-171450" lvl="0" marL="171450" marR="0" rtl="0" algn="l">
              <a:lnSpc>
                <a:spcPct val="100000"/>
              </a:lnSpc>
              <a:spcBef>
                <a:spcPts val="360"/>
              </a:spcBef>
              <a:spcAft>
                <a:spcPts val="0"/>
              </a:spcAft>
              <a:buClr>
                <a:srgbClr val="000000"/>
              </a:buClr>
              <a:buSzPts val="1400"/>
              <a:buFont typeface="Arial"/>
              <a:buChar char="•"/>
            </a:pPr>
            <a:r>
              <a:rPr b="0" i="0" lang="de-CH" sz="1200" u="none" cap="none" strike="noStrike">
                <a:solidFill>
                  <a:schemeClr val="dk1"/>
                </a:solidFill>
                <a:latin typeface="Calibri"/>
                <a:ea typeface="Calibri"/>
                <a:cs typeface="Calibri"/>
                <a:sym typeface="Calibri"/>
              </a:rPr>
              <a:t>Das ist Kommunikation!</a:t>
            </a:r>
            <a:endParaRPr/>
          </a:p>
          <a:p>
            <a:pPr indent="-171450" lvl="0" marL="171450" marR="0" rtl="0" algn="l">
              <a:lnSpc>
                <a:spcPct val="100000"/>
              </a:lnSpc>
              <a:spcBef>
                <a:spcPts val="360"/>
              </a:spcBef>
              <a:spcAft>
                <a:spcPts val="0"/>
              </a:spcAft>
              <a:buClr>
                <a:srgbClr val="000000"/>
              </a:buClr>
              <a:buSzPts val="1400"/>
              <a:buFont typeface="Arial"/>
              <a:buChar char="•"/>
            </a:pPr>
            <a:r>
              <a:rPr b="0" i="0" lang="de-CH" sz="1200" u="none" cap="none" strike="noStrike">
                <a:solidFill>
                  <a:schemeClr val="dk1"/>
                </a:solidFill>
                <a:latin typeface="Calibri"/>
                <a:ea typeface="Calibri"/>
                <a:cs typeface="Calibri"/>
                <a:sym typeface="Calibri"/>
              </a:rPr>
              <a:t>Mit Kommunikation transportieren wir Botschaften.</a:t>
            </a:r>
            <a:endParaRPr/>
          </a:p>
          <a:p>
            <a:pPr indent="-171450" lvl="0" marL="171450" marR="0" rtl="0" algn="l">
              <a:lnSpc>
                <a:spcPct val="100000"/>
              </a:lnSpc>
              <a:spcBef>
                <a:spcPts val="360"/>
              </a:spcBef>
              <a:spcAft>
                <a:spcPts val="0"/>
              </a:spcAft>
              <a:buClr>
                <a:srgbClr val="000000"/>
              </a:buClr>
              <a:buSzPts val="1400"/>
              <a:buFont typeface="Arial"/>
              <a:buChar char="•"/>
            </a:pPr>
            <a:r>
              <a:rPr b="0" i="0" lang="de-CH" sz="1200" u="none" cap="none" strike="noStrike">
                <a:solidFill>
                  <a:schemeClr val="dk1"/>
                </a:solidFill>
                <a:latin typeface="Calibri"/>
                <a:ea typeface="Calibri"/>
                <a:cs typeface="Calibri"/>
                <a:sym typeface="Calibri"/>
              </a:rPr>
              <a:t>Wieso kommunizieren wir nicht mehr?</a:t>
            </a:r>
            <a:endParaRPr/>
          </a:p>
          <a:p>
            <a:pPr indent="-171450" lvl="0" marL="171450" marR="0" rtl="0" algn="l">
              <a:lnSpc>
                <a:spcPct val="100000"/>
              </a:lnSpc>
              <a:spcBef>
                <a:spcPts val="360"/>
              </a:spcBef>
              <a:spcAft>
                <a:spcPts val="0"/>
              </a:spcAft>
              <a:buClr>
                <a:srgbClr val="000000"/>
              </a:buClr>
              <a:buSzPts val="1400"/>
              <a:buFont typeface="Arial"/>
              <a:buChar char="•"/>
            </a:pPr>
            <a:r>
              <a:rPr b="0" i="0" lang="de-CH" sz="1200" u="none" cap="none" strike="noStrike">
                <a:solidFill>
                  <a:schemeClr val="dk1"/>
                </a:solidFill>
                <a:latin typeface="Calibri"/>
                <a:ea typeface="Calibri"/>
                <a:cs typeface="Calibri"/>
                <a:sym typeface="Calibri"/>
              </a:rPr>
              <a:t>Viele von uns sehen das eher als lästige Pflicht.</a:t>
            </a:r>
            <a:endParaRPr/>
          </a:p>
          <a:p>
            <a:pPr indent="-171450" lvl="0" marL="171450" marR="0" rtl="0" algn="l">
              <a:lnSpc>
                <a:spcPct val="100000"/>
              </a:lnSpc>
              <a:spcBef>
                <a:spcPts val="360"/>
              </a:spcBef>
              <a:spcAft>
                <a:spcPts val="0"/>
              </a:spcAft>
              <a:buClr>
                <a:srgbClr val="000000"/>
              </a:buClr>
              <a:buSzPts val="1400"/>
              <a:buFont typeface="Arial"/>
              <a:buChar char="•"/>
            </a:pPr>
            <a:r>
              <a:rPr b="0" i="0" lang="de-CH" sz="1200" u="none" cap="none" strike="noStrike">
                <a:solidFill>
                  <a:schemeClr val="dk1"/>
                </a:solidFill>
                <a:latin typeface="Calibri"/>
                <a:ea typeface="Calibri"/>
                <a:cs typeface="Calibri"/>
                <a:sym typeface="Calibri"/>
              </a:rPr>
              <a:t>Leider. Den Kommunikation ist wichtig!</a:t>
            </a:r>
            <a:endParaRPr/>
          </a:p>
          <a:p>
            <a:pPr indent="0" lvl="0" marL="0" marR="0" rtl="0" algn="l">
              <a:lnSpc>
                <a:spcPct val="100000"/>
              </a:lnSpc>
              <a:spcBef>
                <a:spcPts val="36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36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82" name="Google Shape;82;p7:notes"/>
          <p:cNvSpPr txBox="1"/>
          <p:nvPr>
            <p:ph idx="12" type="sldNum"/>
          </p:nvPr>
        </p:nvSpPr>
        <p:spPr>
          <a:xfrm>
            <a:off x="3851275" y="9428163"/>
            <a:ext cx="2944813" cy="4968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de-CH"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p8: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8: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360"/>
              </a:spcBef>
              <a:spcAft>
                <a:spcPts val="0"/>
              </a:spcAft>
              <a:buClr>
                <a:srgbClr val="000000"/>
              </a:buClr>
              <a:buSzPts val="1400"/>
              <a:buFont typeface="Arial"/>
              <a:buChar char="•"/>
            </a:pPr>
            <a:r>
              <a:rPr b="0" i="0" lang="de-CH" sz="1200" u="none" cap="none" strike="noStrike">
                <a:solidFill>
                  <a:schemeClr val="dk1"/>
                </a:solidFill>
                <a:latin typeface="Calibri"/>
                <a:ea typeface="Calibri"/>
                <a:cs typeface="Calibri"/>
                <a:sym typeface="Calibri"/>
              </a:rPr>
              <a:t>Ja – wir wollen Menschen erreichen und über die gute Sache sprechen/kommunizieren!</a:t>
            </a:r>
            <a:endParaRPr/>
          </a:p>
          <a:p>
            <a:pPr indent="-171450" lvl="0" marL="171450" marR="0" rtl="0" algn="l">
              <a:lnSpc>
                <a:spcPct val="100000"/>
              </a:lnSpc>
              <a:spcBef>
                <a:spcPts val="360"/>
              </a:spcBef>
              <a:spcAft>
                <a:spcPts val="0"/>
              </a:spcAft>
              <a:buClr>
                <a:srgbClr val="000000"/>
              </a:buClr>
              <a:buSzPts val="1400"/>
              <a:buFont typeface="Arial"/>
              <a:buChar char="•"/>
            </a:pPr>
            <a:r>
              <a:rPr b="0" i="0" lang="de-CH" sz="1200" u="none" cap="none" strike="noStrike">
                <a:solidFill>
                  <a:schemeClr val="dk1"/>
                </a:solidFill>
                <a:latin typeface="Calibri"/>
                <a:ea typeface="Calibri"/>
                <a:cs typeface="Calibri"/>
                <a:sym typeface="Calibri"/>
              </a:rPr>
              <a:t>Mitglieder lesen gerne über das, was sie getan haben. Zum Beispiel über eine gelungene Activity, an welcher sie mitwirkten.</a:t>
            </a:r>
            <a:endParaRPr/>
          </a:p>
          <a:p>
            <a:pPr indent="-171450" lvl="0" marL="171450" marR="0" rtl="0" algn="l">
              <a:lnSpc>
                <a:spcPct val="100000"/>
              </a:lnSpc>
              <a:spcBef>
                <a:spcPts val="360"/>
              </a:spcBef>
              <a:spcAft>
                <a:spcPts val="0"/>
              </a:spcAft>
              <a:buClr>
                <a:srgbClr val="000000"/>
              </a:buClr>
              <a:buSzPts val="1400"/>
              <a:buFont typeface="Arial"/>
              <a:buChar char="•"/>
            </a:pPr>
            <a:r>
              <a:rPr b="0" i="0" lang="de-CH" sz="1200" u="none" cap="none" strike="noStrike">
                <a:solidFill>
                  <a:schemeClr val="dk1"/>
                </a:solidFill>
                <a:latin typeface="Calibri"/>
                <a:ea typeface="Calibri"/>
                <a:cs typeface="Calibri"/>
                <a:sym typeface="Calibri"/>
              </a:rPr>
              <a:t>Informationen anderer Clubs können spannend sein. Sie inspirieren zu Taten!</a:t>
            </a:r>
            <a:endParaRPr/>
          </a:p>
          <a:p>
            <a:pPr indent="-171450" lvl="0" marL="171450" marR="0" rtl="0" algn="l">
              <a:lnSpc>
                <a:spcPct val="100000"/>
              </a:lnSpc>
              <a:spcBef>
                <a:spcPts val="360"/>
              </a:spcBef>
              <a:spcAft>
                <a:spcPts val="0"/>
              </a:spcAft>
              <a:buClr>
                <a:srgbClr val="000000"/>
              </a:buClr>
              <a:buSzPts val="1400"/>
              <a:buFont typeface="Arial"/>
              <a:buChar char="•"/>
            </a:pPr>
            <a:r>
              <a:rPr b="0" i="0" lang="de-CH" sz="1200" u="none" cap="none" strike="noStrike">
                <a:solidFill>
                  <a:schemeClr val="dk1"/>
                </a:solidFill>
                <a:latin typeface="Calibri"/>
                <a:ea typeface="Calibri"/>
                <a:cs typeface="Calibri"/>
                <a:sym typeface="Calibri"/>
              </a:rPr>
              <a:t>Wer von einer Activity profitieren konnte, begrüsst auch, wenn das von den Medien aufgenommen wird.</a:t>
            </a:r>
            <a:endParaRPr/>
          </a:p>
          <a:p>
            <a:pPr indent="-171450" lvl="0" marL="171450" marR="0" rtl="0" algn="l">
              <a:lnSpc>
                <a:spcPct val="100000"/>
              </a:lnSpc>
              <a:spcBef>
                <a:spcPts val="360"/>
              </a:spcBef>
              <a:spcAft>
                <a:spcPts val="0"/>
              </a:spcAft>
              <a:buClr>
                <a:srgbClr val="000000"/>
              </a:buClr>
              <a:buSzPts val="1400"/>
              <a:buFont typeface="Arial"/>
              <a:buChar char="•"/>
            </a:pPr>
            <a:r>
              <a:rPr b="0" i="0" lang="de-CH" sz="1200" u="none" cap="none" strike="noStrike">
                <a:solidFill>
                  <a:schemeClr val="dk1"/>
                </a:solidFill>
                <a:latin typeface="Calibri"/>
                <a:ea typeface="Calibri"/>
                <a:cs typeface="Calibri"/>
                <a:sym typeface="Calibri"/>
              </a:rPr>
              <a:t>Potenziellen Mitgliedern kann aufgezeigt werden, was Lions-Clubs leisten.</a:t>
            </a:r>
            <a:endParaRPr/>
          </a:p>
          <a:p>
            <a:pPr indent="-171450" lvl="0" marL="171450" marR="0" rtl="0" algn="l">
              <a:lnSpc>
                <a:spcPct val="100000"/>
              </a:lnSpc>
              <a:spcBef>
                <a:spcPts val="360"/>
              </a:spcBef>
              <a:spcAft>
                <a:spcPts val="0"/>
              </a:spcAft>
              <a:buClr>
                <a:srgbClr val="000000"/>
              </a:buClr>
              <a:buSzPts val="1400"/>
              <a:buFont typeface="Arial"/>
              <a:buChar char="•"/>
            </a:pPr>
            <a:r>
              <a:rPr b="0" i="0" lang="de-CH" sz="1200" u="none" cap="none" strike="noStrike">
                <a:solidFill>
                  <a:schemeClr val="dk1"/>
                </a:solidFill>
                <a:latin typeface="Calibri"/>
                <a:ea typeface="Calibri"/>
                <a:cs typeface="Calibri"/>
                <a:sym typeface="Calibri"/>
              </a:rPr>
              <a:t>Das Beispiel aus dem Lift ist eine Möglichkeit, die aber eher spontan geschieht.</a:t>
            </a:r>
            <a:endParaRPr/>
          </a:p>
          <a:p>
            <a:pPr indent="-171450" lvl="0" marL="171450" marR="0" rtl="0" algn="l">
              <a:lnSpc>
                <a:spcPct val="100000"/>
              </a:lnSpc>
              <a:spcBef>
                <a:spcPts val="360"/>
              </a:spcBef>
              <a:spcAft>
                <a:spcPts val="0"/>
              </a:spcAft>
              <a:buClr>
                <a:srgbClr val="000000"/>
              </a:buClr>
              <a:buSzPts val="1400"/>
              <a:buFont typeface="Arial"/>
              <a:buChar char="•"/>
            </a:pPr>
            <a:r>
              <a:rPr b="0" i="0" lang="de-CH" sz="1200" u="none" cap="none" strike="noStrike">
                <a:solidFill>
                  <a:schemeClr val="dk1"/>
                </a:solidFill>
                <a:latin typeface="Calibri"/>
                <a:ea typeface="Calibri"/>
                <a:cs typeface="Calibri"/>
                <a:sym typeface="Calibri"/>
              </a:rPr>
              <a:t>Auch die breite Bevölkerung dürfte an Informationen interessiert sein.</a:t>
            </a:r>
            <a:endParaRPr/>
          </a:p>
          <a:p>
            <a:pPr indent="-171450" lvl="0" marL="171450" marR="0" rtl="0" algn="l">
              <a:lnSpc>
                <a:spcPct val="100000"/>
              </a:lnSpc>
              <a:spcBef>
                <a:spcPts val="360"/>
              </a:spcBef>
              <a:spcAft>
                <a:spcPts val="0"/>
              </a:spcAft>
              <a:buClr>
                <a:srgbClr val="000000"/>
              </a:buClr>
              <a:buSzPts val="1400"/>
              <a:buFont typeface="Arial"/>
              <a:buChar char="•"/>
            </a:pPr>
            <a:r>
              <a:rPr b="0" i="0" lang="de-CH" sz="1200" u="none" cap="none" strike="noStrike">
                <a:solidFill>
                  <a:schemeClr val="dk1"/>
                </a:solidFill>
                <a:latin typeface="Calibri"/>
                <a:ea typeface="Calibri"/>
                <a:cs typeface="Calibri"/>
                <a:sym typeface="Calibri"/>
              </a:rPr>
              <a:t>Wie macht das der LC 3-Seen/Lacs?</a:t>
            </a:r>
            <a:endParaRPr/>
          </a:p>
          <a:p>
            <a:pPr indent="-171450" lvl="0" marL="171450" marR="0" rtl="0" algn="l">
              <a:lnSpc>
                <a:spcPct val="100000"/>
              </a:lnSpc>
              <a:spcBef>
                <a:spcPts val="360"/>
              </a:spcBef>
              <a:spcAft>
                <a:spcPts val="0"/>
              </a:spcAft>
              <a:buClr>
                <a:srgbClr val="000000"/>
              </a:buClr>
              <a:buSzPts val="1400"/>
              <a:buFont typeface="Arial"/>
              <a:buChar char="•"/>
            </a:pPr>
            <a:r>
              <a:rPr b="0" i="0" lang="de-CH" sz="1200" u="none" cap="none" strike="noStrike">
                <a:solidFill>
                  <a:schemeClr val="dk1"/>
                </a:solidFill>
                <a:latin typeface="Calibri"/>
                <a:ea typeface="Calibri"/>
                <a:cs typeface="Calibri"/>
                <a:sym typeface="Calibri"/>
              </a:rPr>
              <a:t>Ich zeige euch gerne zwei Beispiele.</a:t>
            </a:r>
            <a:endParaRPr/>
          </a:p>
          <a:p>
            <a:pPr indent="-82550" lvl="0" marL="171450" marR="0" rtl="0" algn="l">
              <a:lnSpc>
                <a:spcPct val="100000"/>
              </a:lnSpc>
              <a:spcBef>
                <a:spcPts val="36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91" name="Google Shape;91;p8:notes"/>
          <p:cNvSpPr txBox="1"/>
          <p:nvPr>
            <p:ph idx="12" type="sldNum"/>
          </p:nvPr>
        </p:nvSpPr>
        <p:spPr>
          <a:xfrm>
            <a:off x="3851275" y="9428163"/>
            <a:ext cx="2944813" cy="4968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de-CH"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9: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9: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360"/>
              </a:spcBef>
              <a:spcAft>
                <a:spcPts val="0"/>
              </a:spcAft>
              <a:buClr>
                <a:schemeClr val="dk1"/>
              </a:buClr>
              <a:buSzPts val="1200"/>
              <a:buFont typeface="Arial"/>
              <a:buChar char="•"/>
            </a:pPr>
            <a:r>
              <a:rPr b="0" i="0" lang="de-CH" sz="1200" u="none" cap="none" strike="noStrike">
                <a:solidFill>
                  <a:schemeClr val="dk1"/>
                </a:solidFill>
                <a:latin typeface="Calibri"/>
                <a:ea typeface="Calibri"/>
                <a:cs typeface="Calibri"/>
                <a:sym typeface="Calibri"/>
              </a:rPr>
              <a:t>Lions-Mitglieder engagieren sich auch ausserhalb des Clubs.</a:t>
            </a:r>
            <a:endParaRPr/>
          </a:p>
          <a:p>
            <a:pPr indent="-171450" lvl="0" marL="171450" marR="0" rtl="0" algn="l">
              <a:lnSpc>
                <a:spcPct val="100000"/>
              </a:lnSpc>
              <a:spcBef>
                <a:spcPts val="360"/>
              </a:spcBef>
              <a:spcAft>
                <a:spcPts val="0"/>
              </a:spcAft>
              <a:buClr>
                <a:srgbClr val="000000"/>
              </a:buClr>
              <a:buSzPts val="1400"/>
              <a:buFont typeface="Arial"/>
              <a:buChar char="•"/>
            </a:pPr>
            <a:r>
              <a:rPr b="0" i="0" lang="de-CH" sz="1200" u="none" cap="none" strike="noStrike">
                <a:solidFill>
                  <a:schemeClr val="dk1"/>
                </a:solidFill>
                <a:latin typeface="Calibri"/>
                <a:ea typeface="Calibri"/>
                <a:cs typeface="Calibri"/>
                <a:sym typeface="Calibri"/>
              </a:rPr>
              <a:t>An diesen slowUp radelten fast 60’000 Menschen um den Murtensee.</a:t>
            </a:r>
            <a:endParaRPr/>
          </a:p>
          <a:p>
            <a:pPr indent="-171450" lvl="0" marL="171450" marR="0" rtl="0" algn="l">
              <a:lnSpc>
                <a:spcPct val="100000"/>
              </a:lnSpc>
              <a:spcBef>
                <a:spcPts val="360"/>
              </a:spcBef>
              <a:spcAft>
                <a:spcPts val="0"/>
              </a:spcAft>
              <a:buClr>
                <a:srgbClr val="000000"/>
              </a:buClr>
              <a:buSzPts val="1400"/>
              <a:buFont typeface="Arial"/>
              <a:buChar char="•"/>
            </a:pPr>
            <a:r>
              <a:rPr b="0" i="0" lang="de-CH" sz="1200" u="none" cap="none" strike="noStrike">
                <a:solidFill>
                  <a:schemeClr val="dk1"/>
                </a:solidFill>
                <a:latin typeface="Calibri"/>
                <a:ea typeface="Calibri"/>
                <a:cs typeface="Calibri"/>
                <a:sym typeface="Calibri"/>
              </a:rPr>
              <a:t>Käthi Thalmann und Elisabeth Rüegsegger sind Mitglieder des LC 3 Seen-Lacs. Käthi ist Präsidentin des Vereins slowUp Murtensee, Elisabeth Rüegsegger ist die administrative Seele davon. Olivier Curty ist Staatsrat im Kanton Freiburg und Mitlglied des LC Murten. Dominique de Bumann, Nationalratspräsident, hat den Anlass eröffnet.</a:t>
            </a:r>
            <a:endParaRPr/>
          </a:p>
          <a:p>
            <a:pPr indent="-171450" lvl="0" marL="171450" marR="0" rtl="0" algn="l">
              <a:lnSpc>
                <a:spcPct val="100000"/>
              </a:lnSpc>
              <a:spcBef>
                <a:spcPts val="360"/>
              </a:spcBef>
              <a:spcAft>
                <a:spcPts val="0"/>
              </a:spcAft>
              <a:buClr>
                <a:srgbClr val="000000"/>
              </a:buClr>
              <a:buSzPts val="1400"/>
              <a:buFont typeface="Arial"/>
              <a:buChar char="•"/>
            </a:pPr>
            <a:r>
              <a:rPr b="0" i="0" lang="de-CH" sz="1200" u="none" cap="none" strike="noStrike">
                <a:solidFill>
                  <a:schemeClr val="dk1"/>
                </a:solidFill>
                <a:latin typeface="Calibri"/>
                <a:ea typeface="Calibri"/>
                <a:cs typeface="Calibri"/>
                <a:sym typeface="Calibri"/>
              </a:rPr>
              <a:t>Wir haben einen Artikel in der FN und im Lions Magazin veröffentlicht. Webseite Club.</a:t>
            </a:r>
            <a:endParaRPr/>
          </a:p>
        </p:txBody>
      </p:sp>
      <p:sp>
        <p:nvSpPr>
          <p:cNvPr id="101" name="Google Shape;101;p9:notes"/>
          <p:cNvSpPr txBox="1"/>
          <p:nvPr>
            <p:ph idx="12" type="sldNum"/>
          </p:nvPr>
        </p:nvSpPr>
        <p:spPr>
          <a:xfrm>
            <a:off x="3851275" y="9428163"/>
            <a:ext cx="2944813" cy="4968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de-CH"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10: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10: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360"/>
              </a:spcBef>
              <a:spcAft>
                <a:spcPts val="0"/>
              </a:spcAft>
              <a:buClr>
                <a:srgbClr val="000000"/>
              </a:buClr>
              <a:buSzPts val="1400"/>
              <a:buFont typeface="Arial"/>
              <a:buChar char="•"/>
            </a:pPr>
            <a:r>
              <a:rPr b="0" i="0" lang="de-CH" sz="1200" u="none" cap="none" strike="noStrike">
                <a:solidFill>
                  <a:schemeClr val="dk1"/>
                </a:solidFill>
                <a:latin typeface="Calibri"/>
                <a:ea typeface="Calibri"/>
                <a:cs typeface="Calibri"/>
                <a:sym typeface="Calibri"/>
              </a:rPr>
              <a:t>Hier das Beispiel über die Activity «La Licore»</a:t>
            </a:r>
            <a:endParaRPr/>
          </a:p>
          <a:p>
            <a:pPr indent="-171450" lvl="0" marL="171450" marR="0" rtl="0" algn="l">
              <a:lnSpc>
                <a:spcPct val="100000"/>
              </a:lnSpc>
              <a:spcBef>
                <a:spcPts val="360"/>
              </a:spcBef>
              <a:spcAft>
                <a:spcPts val="0"/>
              </a:spcAft>
              <a:buClr>
                <a:srgbClr val="000000"/>
              </a:buClr>
              <a:buSzPts val="1400"/>
              <a:buFont typeface="Arial"/>
              <a:buChar char="•"/>
            </a:pPr>
            <a:r>
              <a:rPr b="0" i="0" lang="de-CH" sz="1200" u="none" cap="none" strike="noStrike">
                <a:solidFill>
                  <a:schemeClr val="dk1"/>
                </a:solidFill>
                <a:latin typeface="Calibri"/>
                <a:ea typeface="Calibri"/>
                <a:cs typeface="Calibri"/>
                <a:sym typeface="Calibri"/>
              </a:rPr>
              <a:t>Mein Artikel beginnt so:</a:t>
            </a:r>
            <a:endParaRPr/>
          </a:p>
          <a:p>
            <a:pPr indent="-171450" lvl="1" marL="628650" marR="0" rtl="0" algn="l">
              <a:lnSpc>
                <a:spcPct val="100000"/>
              </a:lnSpc>
              <a:spcBef>
                <a:spcPts val="360"/>
              </a:spcBef>
              <a:spcAft>
                <a:spcPts val="0"/>
              </a:spcAft>
              <a:buClr>
                <a:srgbClr val="000000"/>
              </a:buClr>
              <a:buSzPts val="1400"/>
              <a:buFont typeface="Arial"/>
              <a:buChar char="•"/>
            </a:pPr>
            <a:r>
              <a:rPr b="0" i="0" lang="de-CH" sz="1200" u="none" cap="none" strike="noStrike">
                <a:solidFill>
                  <a:schemeClr val="dk1"/>
                </a:solidFill>
                <a:latin typeface="Calibri"/>
                <a:ea typeface="Calibri"/>
                <a:cs typeface="Calibri"/>
                <a:sym typeface="Calibri"/>
              </a:rPr>
              <a:t>Geschichte ist allgegenwärtig. Oft auch ganz nah. Zum Beispiel in Cressier. Hier steht ein Gebäude, das heute liebevoll mit «La Licorne» angeschrieben ist. Es wurde im Jahr 1860 erstellt, diente zuerst als Schule und später als Molkerei. Mal war darin der Dorfladen beheimatet, mal war es eine Leichenhalle. Nun wird das Haus von der örtlichen KITA genutzt. Der Garten war für die Kinder bisher unbegehbar</a:t>
            </a:r>
            <a:endParaRPr/>
          </a:p>
          <a:p>
            <a:pPr indent="-171450" lvl="0" marL="171450" marR="0" rtl="0" algn="l">
              <a:lnSpc>
                <a:spcPct val="100000"/>
              </a:lnSpc>
              <a:spcBef>
                <a:spcPts val="360"/>
              </a:spcBef>
              <a:spcAft>
                <a:spcPts val="0"/>
              </a:spcAft>
              <a:buClr>
                <a:srgbClr val="000000"/>
              </a:buClr>
              <a:buSzPts val="1400"/>
              <a:buFont typeface="Arial"/>
              <a:buChar char="•"/>
            </a:pPr>
            <a:r>
              <a:rPr b="0" i="0" lang="de-CH" sz="1200" u="none" cap="none" strike="noStrike">
                <a:solidFill>
                  <a:schemeClr val="dk1"/>
                </a:solidFill>
                <a:latin typeface="Calibri"/>
                <a:ea typeface="Calibri"/>
                <a:cs typeface="Calibri"/>
                <a:sym typeface="Calibri"/>
              </a:rPr>
              <a:t>Das konnte der LC 3 Seen/Lacs so nicht zulassen!</a:t>
            </a:r>
            <a:endParaRPr/>
          </a:p>
          <a:p>
            <a:pPr indent="-171450" lvl="0" marL="171450" marR="0" rtl="0" algn="l">
              <a:lnSpc>
                <a:spcPct val="100000"/>
              </a:lnSpc>
              <a:spcBef>
                <a:spcPts val="360"/>
              </a:spcBef>
              <a:spcAft>
                <a:spcPts val="0"/>
              </a:spcAft>
              <a:buClr>
                <a:srgbClr val="000000"/>
              </a:buClr>
              <a:buSzPts val="1400"/>
              <a:buFont typeface="Arial"/>
              <a:buChar char="•"/>
            </a:pPr>
            <a:r>
              <a:rPr b="0" i="0" lang="de-CH" sz="1200" u="none" cap="none" strike="noStrike">
                <a:solidFill>
                  <a:schemeClr val="dk1"/>
                </a:solidFill>
                <a:latin typeface="Calibri"/>
                <a:ea typeface="Calibri"/>
                <a:cs typeface="Calibri"/>
                <a:sym typeface="Calibri"/>
              </a:rPr>
              <a:t>Nach rund 200 Stunden Arbeit verwandelte sich der Garten in ein Spielparadies für die Kinder. Mitgewirkt haben die Mitglieder des LC 3 Seen/Lacs, Maeder Holzbau aus Kerzers, der Gartenbauer Gachoud.</a:t>
            </a:r>
            <a:endParaRPr/>
          </a:p>
          <a:p>
            <a:pPr indent="-171450" lvl="0" marL="171450" marR="0" rtl="0" algn="l">
              <a:lnSpc>
                <a:spcPct val="100000"/>
              </a:lnSpc>
              <a:spcBef>
                <a:spcPts val="360"/>
              </a:spcBef>
              <a:spcAft>
                <a:spcPts val="0"/>
              </a:spcAft>
              <a:buClr>
                <a:srgbClr val="000000"/>
              </a:buClr>
              <a:buSzPts val="1400"/>
              <a:buFont typeface="Arial"/>
              <a:buChar char="•"/>
            </a:pPr>
            <a:r>
              <a:rPr b="0" i="0" lang="de-CH" sz="1200" u="none" cap="none" strike="noStrike">
                <a:solidFill>
                  <a:schemeClr val="dk1"/>
                </a:solidFill>
                <a:latin typeface="Calibri"/>
                <a:ea typeface="Calibri"/>
                <a:cs typeface="Calibri"/>
                <a:sym typeface="Calibri"/>
              </a:rPr>
              <a:t>Publiziert wurde der Artikel in der FN und in Lions Magazin</a:t>
            </a:r>
            <a:endParaRPr/>
          </a:p>
          <a:p>
            <a:pPr indent="-171450" lvl="0" marL="171450" marR="0" rtl="0" algn="l">
              <a:lnSpc>
                <a:spcPct val="100000"/>
              </a:lnSpc>
              <a:spcBef>
                <a:spcPts val="360"/>
              </a:spcBef>
              <a:spcAft>
                <a:spcPts val="0"/>
              </a:spcAft>
              <a:buClr>
                <a:srgbClr val="000000"/>
              </a:buClr>
              <a:buSzPts val="1400"/>
              <a:buFont typeface="Arial"/>
              <a:buChar char="•"/>
            </a:pPr>
            <a:r>
              <a:rPr b="0" i="0" lang="de-CH" sz="1200" u="none" cap="none" strike="noStrike">
                <a:solidFill>
                  <a:schemeClr val="dk1"/>
                </a:solidFill>
                <a:latin typeface="Calibri"/>
                <a:ea typeface="Calibri"/>
                <a:cs typeface="Calibri"/>
                <a:sym typeface="Calibri"/>
              </a:rPr>
              <a:t>Webseite von La Licorne</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360"/>
              </a:spcBef>
              <a:spcAft>
                <a:spcPts val="0"/>
              </a:spcAft>
              <a:buClr>
                <a:srgbClr val="000000"/>
              </a:buClr>
              <a:buSzPts val="1400"/>
              <a:buFont typeface="Arial"/>
              <a:buChar char="•"/>
            </a:pPr>
            <a:r>
              <a:rPr b="0" i="0" lang="de-CH" sz="1200" u="none" cap="none" strike="noStrike">
                <a:solidFill>
                  <a:schemeClr val="dk1"/>
                </a:solidFill>
                <a:latin typeface="Calibri"/>
                <a:ea typeface="Calibri"/>
                <a:cs typeface="Calibri"/>
                <a:sym typeface="Calibri"/>
              </a:rPr>
              <a:t>Clubwebseite</a:t>
            </a:r>
            <a:endParaRPr/>
          </a:p>
          <a:p>
            <a:pPr indent="-82550" lvl="1" marL="628650" marR="0" rtl="0" algn="l">
              <a:lnSpc>
                <a:spcPct val="100000"/>
              </a:lnSpc>
              <a:spcBef>
                <a:spcPts val="36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111" name="Google Shape;111;p10:notes"/>
          <p:cNvSpPr txBox="1"/>
          <p:nvPr>
            <p:ph idx="12" type="sldNum"/>
          </p:nvPr>
        </p:nvSpPr>
        <p:spPr>
          <a:xfrm>
            <a:off x="3851275" y="9428163"/>
            <a:ext cx="2944813" cy="4968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de-CH"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p1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11: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360"/>
              </a:spcBef>
              <a:spcAft>
                <a:spcPts val="0"/>
              </a:spcAft>
              <a:buClr>
                <a:srgbClr val="000000"/>
              </a:buClr>
              <a:buSzPts val="1400"/>
              <a:buFont typeface="Arial"/>
              <a:buChar char="•"/>
            </a:pPr>
            <a:r>
              <a:rPr b="0" i="0" lang="de-CH" sz="1200" u="none" cap="none" strike="noStrike">
                <a:solidFill>
                  <a:schemeClr val="dk1"/>
                </a:solidFill>
                <a:latin typeface="Calibri"/>
                <a:ea typeface="Calibri"/>
                <a:cs typeface="Calibri"/>
                <a:sym typeface="Calibri"/>
              </a:rPr>
              <a:t>Nur so bekommt die Lions-Organisation ein Gesicht!</a:t>
            </a:r>
            <a:endParaRPr/>
          </a:p>
          <a:p>
            <a:pPr indent="-171450" lvl="0" marL="171450" marR="0" rtl="0" algn="l">
              <a:lnSpc>
                <a:spcPct val="100000"/>
              </a:lnSpc>
              <a:spcBef>
                <a:spcPts val="360"/>
              </a:spcBef>
              <a:spcAft>
                <a:spcPts val="0"/>
              </a:spcAft>
              <a:buClr>
                <a:srgbClr val="000000"/>
              </a:buClr>
              <a:buSzPts val="1400"/>
              <a:buFont typeface="Arial"/>
              <a:buChar char="•"/>
            </a:pPr>
            <a:r>
              <a:rPr b="0" i="0" lang="de-CH" sz="1200" u="none" cap="none" strike="noStrike">
                <a:solidFill>
                  <a:schemeClr val="dk1"/>
                </a:solidFill>
                <a:latin typeface="Calibri"/>
                <a:ea typeface="Calibri"/>
                <a:cs typeface="Calibri"/>
                <a:sym typeface="Calibri"/>
              </a:rPr>
              <a:t>Vielleicht heisst es dann im Lift «Ah, Lions! Die tun Gutes!</a:t>
            </a:r>
            <a:endParaRPr/>
          </a:p>
        </p:txBody>
      </p:sp>
      <p:sp>
        <p:nvSpPr>
          <p:cNvPr id="121" name="Google Shape;121;p11:notes"/>
          <p:cNvSpPr txBox="1"/>
          <p:nvPr>
            <p:ph idx="12" type="sldNum"/>
          </p:nvPr>
        </p:nvSpPr>
        <p:spPr>
          <a:xfrm>
            <a:off x="3851275" y="9428163"/>
            <a:ext cx="2944813" cy="49688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de-CH"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311708" y="992767"/>
            <a:ext cx="8520600" cy="27369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9pPr>
          </a:lstStyle>
          <a:p/>
        </p:txBody>
      </p:sp>
      <p:sp>
        <p:nvSpPr>
          <p:cNvPr id="15" name="Google Shape;15;p2"/>
          <p:cNvSpPr txBox="1"/>
          <p:nvPr>
            <p:ph idx="1" type="subTitle"/>
          </p:nvPr>
        </p:nvSpPr>
        <p:spPr>
          <a:xfrm>
            <a:off x="311700" y="3778833"/>
            <a:ext cx="8520600" cy="10569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9pPr>
          </a:lstStyle>
          <a:p/>
        </p:txBody>
      </p:sp>
      <p:sp>
        <p:nvSpPr>
          <p:cNvPr id="16" name="Google Shape;16;p2"/>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5" name="Shape 55"/>
        <p:cNvGrpSpPr/>
        <p:nvPr/>
      </p:nvGrpSpPr>
      <p:grpSpPr>
        <a:xfrm>
          <a:off x="0" y="0"/>
          <a:ext cx="0" cy="0"/>
          <a:chOff x="0" y="0"/>
          <a:chExt cx="0" cy="0"/>
        </a:xfrm>
      </p:grpSpPr>
      <p:sp>
        <p:nvSpPr>
          <p:cNvPr id="56" name="Google Shape;56;p11"/>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11"/>
          <p:cNvSpPr txBox="1"/>
          <p:nvPr>
            <p:ph type="title"/>
          </p:nvPr>
        </p:nvSpPr>
        <p:spPr>
          <a:xfrm>
            <a:off x="265500" y="1644233"/>
            <a:ext cx="4045200" cy="19764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9pPr>
          </a:lstStyle>
          <a:p/>
        </p:txBody>
      </p:sp>
      <p:sp>
        <p:nvSpPr>
          <p:cNvPr id="58" name="Google Shape;58;p11"/>
          <p:cNvSpPr txBox="1"/>
          <p:nvPr>
            <p:ph idx="1" type="subTitle"/>
          </p:nvPr>
        </p:nvSpPr>
        <p:spPr>
          <a:xfrm>
            <a:off x="265500" y="3737433"/>
            <a:ext cx="4045200" cy="16467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9pPr>
          </a:lstStyle>
          <a:p/>
        </p:txBody>
      </p:sp>
      <p:sp>
        <p:nvSpPr>
          <p:cNvPr id="59" name="Google Shape;59;p11"/>
          <p:cNvSpPr txBox="1"/>
          <p:nvPr>
            <p:ph idx="2" type="body"/>
          </p:nvPr>
        </p:nvSpPr>
        <p:spPr>
          <a:xfrm>
            <a:off x="4939500" y="965433"/>
            <a:ext cx="3837000" cy="4926900"/>
          </a:xfrm>
          <a:prstGeom prst="rect">
            <a:avLst/>
          </a:prstGeom>
          <a:noFill/>
          <a:ln>
            <a:noFill/>
          </a:ln>
        </p:spPr>
        <p:txBody>
          <a:bodyPr anchorCtr="0" anchor="ctr"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60" name="Google Shape;60;p1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1" name="Shape 61"/>
        <p:cNvGrpSpPr/>
        <p:nvPr/>
      </p:nvGrpSpPr>
      <p:grpSpPr>
        <a:xfrm>
          <a:off x="0" y="0"/>
          <a:ext cx="0" cy="0"/>
          <a:chOff x="0" y="0"/>
          <a:chExt cx="0" cy="0"/>
        </a:xfrm>
      </p:grpSpPr>
      <p:sp>
        <p:nvSpPr>
          <p:cNvPr id="62" name="Google Shape;62;p12"/>
          <p:cNvSpPr txBox="1"/>
          <p:nvPr>
            <p:ph idx="1" type="body"/>
          </p:nvPr>
        </p:nvSpPr>
        <p:spPr>
          <a:xfrm>
            <a:off x="311700" y="5640767"/>
            <a:ext cx="5998800" cy="806700"/>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stStyle>
          <a:p/>
        </p:txBody>
      </p:sp>
      <p:sp>
        <p:nvSpPr>
          <p:cNvPr id="63" name="Google Shape;63;p12"/>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4" name="Shape 64"/>
        <p:cNvGrpSpPr/>
        <p:nvPr/>
      </p:nvGrpSpPr>
      <p:grpSpPr>
        <a:xfrm>
          <a:off x="0" y="0"/>
          <a:ext cx="0" cy="0"/>
          <a:chOff x="0" y="0"/>
          <a:chExt cx="0" cy="0"/>
        </a:xfrm>
      </p:grpSpPr>
      <p:sp>
        <p:nvSpPr>
          <p:cNvPr id="65" name="Google Shape;65;p13"/>
          <p:cNvSpPr txBox="1"/>
          <p:nvPr>
            <p:ph hasCustomPrompt="1" type="title"/>
          </p:nvPr>
        </p:nvSpPr>
        <p:spPr>
          <a:xfrm>
            <a:off x="311700" y="1474833"/>
            <a:ext cx="8520600" cy="26181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9pPr>
          </a:lstStyle>
          <a:p>
            <a:r>
              <a:t>xx%</a:t>
            </a:r>
          </a:p>
        </p:txBody>
      </p:sp>
      <p:sp>
        <p:nvSpPr>
          <p:cNvPr id="66" name="Google Shape;66;p13"/>
          <p:cNvSpPr txBox="1"/>
          <p:nvPr>
            <p:ph idx="1" type="body"/>
          </p:nvPr>
        </p:nvSpPr>
        <p:spPr>
          <a:xfrm>
            <a:off x="311700" y="4202967"/>
            <a:ext cx="8520600" cy="1734300"/>
          </a:xfrm>
          <a:prstGeom prst="rect">
            <a:avLst/>
          </a:prstGeom>
          <a:noFill/>
          <a:ln>
            <a:noFill/>
          </a:ln>
        </p:spPr>
        <p:txBody>
          <a:bodyPr anchorCtr="0" anchor="t" bIns="91425" lIns="91425" spcFirstLastPara="1" rIns="91425" wrap="square" tIns="91425"/>
          <a:lstStyle>
            <a:lvl1pPr indent="-342900" lvl="0" marL="457200" marR="0" rtl="0" algn="ctr">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ctr">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67" name="Google Shape;67;p1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8" name="Shape 68"/>
        <p:cNvGrpSpPr/>
        <p:nvPr/>
      </p:nvGrpSpPr>
      <p:grpSpPr>
        <a:xfrm>
          <a:off x="0" y="0"/>
          <a:ext cx="0" cy="0"/>
          <a:chOff x="0" y="0"/>
          <a:chExt cx="0" cy="0"/>
        </a:xfrm>
      </p:grpSpPr>
      <p:sp>
        <p:nvSpPr>
          <p:cNvPr id="69" name="Google Shape;69;p1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D102W Page 2 colonnes">
  <p:cSld name="1_D102W Page 2 colonnes">
    <p:spTree>
      <p:nvGrpSpPr>
        <p:cNvPr id="17" name="Shape 17"/>
        <p:cNvGrpSpPr/>
        <p:nvPr/>
      </p:nvGrpSpPr>
      <p:grpSpPr>
        <a:xfrm>
          <a:off x="0" y="0"/>
          <a:ext cx="0" cy="0"/>
          <a:chOff x="0" y="0"/>
          <a:chExt cx="0" cy="0"/>
        </a:xfrm>
      </p:grpSpPr>
      <p:sp>
        <p:nvSpPr>
          <p:cNvPr id="18" name="Google Shape;18;p3"/>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lstStyle>
            <a:lvl1pPr indent="-228600" lvl="0" marL="457200" marR="0" rtl="0" algn="l">
              <a:lnSpc>
                <a:spcPct val="115000"/>
              </a:lnSpc>
              <a:spcBef>
                <a:spcPts val="0"/>
              </a:spcBef>
              <a:spcAft>
                <a:spcPts val="0"/>
              </a:spcAft>
              <a:buClr>
                <a:schemeClr val="dk2"/>
              </a:buClr>
              <a:buSzPts val="1800"/>
              <a:buFont typeface="Arial"/>
              <a:buNone/>
              <a:defRPr b="1" i="0" sz="24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1" i="0" sz="20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1" i="0" sz="18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1" i="0" sz="16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1" i="0" sz="16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1" i="0" sz="16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1" i="0" sz="16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1" i="0" sz="16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1" i="0" sz="1600" u="none" cap="none" strike="noStrike">
                <a:solidFill>
                  <a:schemeClr val="dk2"/>
                </a:solidFill>
                <a:latin typeface="Arial"/>
                <a:ea typeface="Arial"/>
                <a:cs typeface="Arial"/>
                <a:sym typeface="Arial"/>
              </a:defRPr>
            </a:lvl9pPr>
          </a:lstStyle>
          <a:p/>
        </p:txBody>
      </p:sp>
      <p:sp>
        <p:nvSpPr>
          <p:cNvPr id="19" name="Google Shape;19;p3"/>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24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20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8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6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6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6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6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6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600" u="none" cap="none" strike="noStrike">
                <a:solidFill>
                  <a:schemeClr val="dk2"/>
                </a:solidFill>
                <a:latin typeface="Arial"/>
                <a:ea typeface="Arial"/>
                <a:cs typeface="Arial"/>
                <a:sym typeface="Arial"/>
              </a:defRPr>
            </a:lvl9pPr>
          </a:lstStyle>
          <a:p/>
        </p:txBody>
      </p:sp>
      <p:sp>
        <p:nvSpPr>
          <p:cNvPr id="20" name="Google Shape;20;p3"/>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lstStyle>
            <a:lvl1pPr indent="-228600" lvl="0" marL="457200" marR="0" rtl="0" algn="l">
              <a:lnSpc>
                <a:spcPct val="115000"/>
              </a:lnSpc>
              <a:spcBef>
                <a:spcPts val="0"/>
              </a:spcBef>
              <a:spcAft>
                <a:spcPts val="0"/>
              </a:spcAft>
              <a:buClr>
                <a:schemeClr val="dk2"/>
              </a:buClr>
              <a:buSzPts val="1800"/>
              <a:buFont typeface="Arial"/>
              <a:buNone/>
              <a:defRPr b="1" i="0" sz="24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1" i="0" sz="20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1" i="0" sz="18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1" i="0" sz="16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1" i="0" sz="16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1" i="0" sz="16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1" i="0" sz="16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1" i="0" sz="16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1" i="0" sz="1600" u="none" cap="none" strike="noStrike">
                <a:solidFill>
                  <a:schemeClr val="dk2"/>
                </a:solidFill>
                <a:latin typeface="Arial"/>
                <a:ea typeface="Arial"/>
                <a:cs typeface="Arial"/>
                <a:sym typeface="Arial"/>
              </a:defRPr>
            </a:lvl9pPr>
          </a:lstStyle>
          <a:p/>
        </p:txBody>
      </p:sp>
      <p:sp>
        <p:nvSpPr>
          <p:cNvPr id="21" name="Google Shape;21;p3"/>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24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20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8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6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6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6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6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6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600" u="none" cap="none" strike="noStrike">
                <a:solidFill>
                  <a:schemeClr val="dk2"/>
                </a:solidFill>
                <a:latin typeface="Arial"/>
                <a:ea typeface="Arial"/>
                <a:cs typeface="Arial"/>
                <a:sym typeface="Arial"/>
              </a:defRPr>
            </a:lvl9pPr>
          </a:lstStyle>
          <a:p/>
        </p:txBody>
      </p:sp>
      <p:sp>
        <p:nvSpPr>
          <p:cNvPr id="22" name="Google Shape;22;p3"/>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3" name="Google Shape;23;p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de-CH"/>
              <a:t>‹#›</a:t>
            </a:fld>
            <a:endParaRPr/>
          </a:p>
        </p:txBody>
      </p:sp>
      <p:sp>
        <p:nvSpPr>
          <p:cNvPr id="24" name="Google Shape;24;p3"/>
          <p:cNvSpPr txBox="1"/>
          <p:nvPr>
            <p:ph type="title"/>
          </p:nvPr>
        </p:nvSpPr>
        <p:spPr>
          <a:xfrm>
            <a:off x="251520" y="565498"/>
            <a:ext cx="6873130" cy="365447"/>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chemeClr val="dk1"/>
              </a:buClr>
              <a:buSzPts val="2800"/>
              <a:buFont typeface="Arial"/>
              <a:buNone/>
              <a:defRPr b="1" i="0" sz="2800" u="none" cap="none" strike="noStrike">
                <a:solidFill>
                  <a:srgbClr val="00529C"/>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102W Page 2 colonnes">
  <p:cSld name="D102W Page 2 colonnes">
    <p:spTree>
      <p:nvGrpSpPr>
        <p:cNvPr id="25" name="Shape 25"/>
        <p:cNvGrpSpPr/>
        <p:nvPr/>
      </p:nvGrpSpPr>
      <p:grpSpPr>
        <a:xfrm>
          <a:off x="0" y="0"/>
          <a:ext cx="0" cy="0"/>
          <a:chOff x="0" y="0"/>
          <a:chExt cx="0" cy="0"/>
        </a:xfrm>
      </p:grpSpPr>
      <p:sp>
        <p:nvSpPr>
          <p:cNvPr id="26" name="Google Shape;26;p4"/>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lstStyle>
            <a:lvl1pPr indent="-228600" lvl="0" marL="457200" marR="0" rtl="0" algn="l">
              <a:lnSpc>
                <a:spcPct val="115000"/>
              </a:lnSpc>
              <a:spcBef>
                <a:spcPts val="48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115000"/>
              </a:lnSpc>
              <a:spcBef>
                <a:spcPts val="1600"/>
              </a:spcBef>
              <a:spcAft>
                <a:spcPts val="0"/>
              </a:spcAft>
              <a:buClr>
                <a:schemeClr val="dk1"/>
              </a:buClr>
              <a:buSzPts val="2000"/>
              <a:buFont typeface="Arial"/>
              <a:buNone/>
              <a:defRPr b="1" i="0" sz="20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15000"/>
              </a:lnSpc>
              <a:spcBef>
                <a:spcPts val="1600"/>
              </a:spcBef>
              <a:spcAft>
                <a:spcPts val="0"/>
              </a:spcAft>
              <a:buClr>
                <a:schemeClr val="dk1"/>
              </a:buClr>
              <a:buSzPts val="1800"/>
              <a:buFont typeface="Arial"/>
              <a:buNone/>
              <a:defRPr b="1" i="0" sz="18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15000"/>
              </a:lnSpc>
              <a:spcBef>
                <a:spcPts val="1600"/>
              </a:spcBef>
              <a:spcAft>
                <a:spcPts val="0"/>
              </a:spcAft>
              <a:buClr>
                <a:schemeClr val="dk1"/>
              </a:buClr>
              <a:buSzPts val="1600"/>
              <a:buFont typeface="Arial"/>
              <a:buNone/>
              <a:defRPr b="1" i="0" sz="16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15000"/>
              </a:lnSpc>
              <a:spcBef>
                <a:spcPts val="1600"/>
              </a:spcBef>
              <a:spcAft>
                <a:spcPts val="0"/>
              </a:spcAft>
              <a:buClr>
                <a:schemeClr val="dk1"/>
              </a:buClr>
              <a:buSzPts val="1600"/>
              <a:buFont typeface="Arial"/>
              <a:buNone/>
              <a:defRPr b="1" i="0" sz="1600" u="none" cap="none" strike="noStrike">
                <a:solidFill>
                  <a:schemeClr val="dk1"/>
                </a:solidFill>
                <a:latin typeface="Times New Roman"/>
                <a:ea typeface="Times New Roman"/>
                <a:cs typeface="Times New Roman"/>
                <a:sym typeface="Times New Roman"/>
              </a:defRPr>
            </a:lvl5pPr>
            <a:lvl6pPr indent="-228600" lvl="5" marL="2743200" marR="0" rtl="0" algn="l">
              <a:lnSpc>
                <a:spcPct val="115000"/>
              </a:lnSpc>
              <a:spcBef>
                <a:spcPts val="1600"/>
              </a:spcBef>
              <a:spcAft>
                <a:spcPts val="0"/>
              </a:spcAft>
              <a:buClr>
                <a:schemeClr val="dk1"/>
              </a:buClr>
              <a:buSzPts val="1600"/>
              <a:buFont typeface="Arial"/>
              <a:buNone/>
              <a:defRPr b="1" i="0" sz="1600" u="none" cap="none" strike="noStrike">
                <a:solidFill>
                  <a:schemeClr val="dk1"/>
                </a:solidFill>
                <a:latin typeface="Times New Roman"/>
                <a:ea typeface="Times New Roman"/>
                <a:cs typeface="Times New Roman"/>
                <a:sym typeface="Times New Roman"/>
              </a:defRPr>
            </a:lvl6pPr>
            <a:lvl7pPr indent="-228600" lvl="6" marL="3200400" marR="0" rtl="0" algn="l">
              <a:lnSpc>
                <a:spcPct val="115000"/>
              </a:lnSpc>
              <a:spcBef>
                <a:spcPts val="1600"/>
              </a:spcBef>
              <a:spcAft>
                <a:spcPts val="0"/>
              </a:spcAft>
              <a:buClr>
                <a:schemeClr val="dk1"/>
              </a:buClr>
              <a:buSzPts val="1600"/>
              <a:buFont typeface="Arial"/>
              <a:buNone/>
              <a:defRPr b="1" i="0" sz="1600" u="none" cap="none" strike="noStrike">
                <a:solidFill>
                  <a:schemeClr val="dk1"/>
                </a:solidFill>
                <a:latin typeface="Times New Roman"/>
                <a:ea typeface="Times New Roman"/>
                <a:cs typeface="Times New Roman"/>
                <a:sym typeface="Times New Roman"/>
              </a:defRPr>
            </a:lvl7pPr>
            <a:lvl8pPr indent="-228600" lvl="7" marL="3657600" marR="0" rtl="0" algn="l">
              <a:lnSpc>
                <a:spcPct val="115000"/>
              </a:lnSpc>
              <a:spcBef>
                <a:spcPts val="1600"/>
              </a:spcBef>
              <a:spcAft>
                <a:spcPts val="0"/>
              </a:spcAft>
              <a:buClr>
                <a:schemeClr val="dk1"/>
              </a:buClr>
              <a:buSzPts val="1600"/>
              <a:buFont typeface="Arial"/>
              <a:buNone/>
              <a:defRPr b="1" i="0" sz="1600" u="none" cap="none" strike="noStrike">
                <a:solidFill>
                  <a:schemeClr val="dk1"/>
                </a:solidFill>
                <a:latin typeface="Times New Roman"/>
                <a:ea typeface="Times New Roman"/>
                <a:cs typeface="Times New Roman"/>
                <a:sym typeface="Times New Roman"/>
              </a:defRPr>
            </a:lvl8pPr>
            <a:lvl9pPr indent="-228600" lvl="8" marL="4114800" marR="0" rtl="0" algn="l">
              <a:lnSpc>
                <a:spcPct val="115000"/>
              </a:lnSpc>
              <a:spcBef>
                <a:spcPts val="1600"/>
              </a:spcBef>
              <a:spcAft>
                <a:spcPts val="1600"/>
              </a:spcAft>
              <a:buClr>
                <a:schemeClr val="dk1"/>
              </a:buClr>
              <a:buSzPts val="1600"/>
              <a:buFont typeface="Arial"/>
              <a:buNone/>
              <a:defRPr b="1" i="0" sz="1600" u="none" cap="none" strike="noStrike">
                <a:solidFill>
                  <a:schemeClr val="dk1"/>
                </a:solidFill>
                <a:latin typeface="Times New Roman"/>
                <a:ea typeface="Times New Roman"/>
                <a:cs typeface="Times New Roman"/>
                <a:sym typeface="Times New Roman"/>
              </a:defRPr>
            </a:lvl9pPr>
          </a:lstStyle>
          <a:p/>
        </p:txBody>
      </p:sp>
      <p:sp>
        <p:nvSpPr>
          <p:cNvPr id="27" name="Google Shape;27;p4"/>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lstStyle>
            <a:lvl1pPr indent="-381000" lvl="0" marL="457200" marR="0" rtl="0" algn="l">
              <a:lnSpc>
                <a:spcPct val="115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115000"/>
              </a:lnSpc>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115000"/>
              </a:lnSpc>
              <a:spcBef>
                <a:spcPts val="1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115000"/>
              </a:lnSpc>
              <a:spcBef>
                <a:spcPts val="1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lnSpc>
                <a:spcPct val="115000"/>
              </a:lnSpc>
              <a:spcBef>
                <a:spcPts val="1600"/>
              </a:spcBef>
              <a:spcAft>
                <a:spcPts val="0"/>
              </a:spcAft>
              <a:buClr>
                <a:schemeClr val="dk1"/>
              </a:buClr>
              <a:buSzPts val="1600"/>
              <a:buFont typeface="Arial"/>
              <a:buChar char="•"/>
              <a:defRPr b="0" i="0" sz="1600" u="none" cap="none" strike="noStrike">
                <a:solidFill>
                  <a:schemeClr val="dk1"/>
                </a:solidFill>
                <a:latin typeface="Times New Roman"/>
                <a:ea typeface="Times New Roman"/>
                <a:cs typeface="Times New Roman"/>
                <a:sym typeface="Times New Roman"/>
              </a:defRPr>
            </a:lvl6pPr>
            <a:lvl7pPr indent="-330200" lvl="6" marL="3200400" marR="0" rtl="0" algn="l">
              <a:lnSpc>
                <a:spcPct val="115000"/>
              </a:lnSpc>
              <a:spcBef>
                <a:spcPts val="1600"/>
              </a:spcBef>
              <a:spcAft>
                <a:spcPts val="0"/>
              </a:spcAft>
              <a:buClr>
                <a:schemeClr val="dk1"/>
              </a:buClr>
              <a:buSzPts val="1600"/>
              <a:buFont typeface="Arial"/>
              <a:buChar char="•"/>
              <a:defRPr b="0" i="0" sz="1600" u="none" cap="none" strike="noStrike">
                <a:solidFill>
                  <a:schemeClr val="dk1"/>
                </a:solidFill>
                <a:latin typeface="Times New Roman"/>
                <a:ea typeface="Times New Roman"/>
                <a:cs typeface="Times New Roman"/>
                <a:sym typeface="Times New Roman"/>
              </a:defRPr>
            </a:lvl7pPr>
            <a:lvl8pPr indent="-330200" lvl="7" marL="3657600" marR="0" rtl="0" algn="l">
              <a:lnSpc>
                <a:spcPct val="115000"/>
              </a:lnSpc>
              <a:spcBef>
                <a:spcPts val="1600"/>
              </a:spcBef>
              <a:spcAft>
                <a:spcPts val="0"/>
              </a:spcAft>
              <a:buClr>
                <a:schemeClr val="dk1"/>
              </a:buClr>
              <a:buSzPts val="1600"/>
              <a:buFont typeface="Arial"/>
              <a:buChar char="•"/>
              <a:defRPr b="0" i="0" sz="1600" u="none" cap="none" strike="noStrike">
                <a:solidFill>
                  <a:schemeClr val="dk1"/>
                </a:solidFill>
                <a:latin typeface="Times New Roman"/>
                <a:ea typeface="Times New Roman"/>
                <a:cs typeface="Times New Roman"/>
                <a:sym typeface="Times New Roman"/>
              </a:defRPr>
            </a:lvl8pPr>
            <a:lvl9pPr indent="-330200" lvl="8" marL="4114800" marR="0" rtl="0" algn="l">
              <a:lnSpc>
                <a:spcPct val="115000"/>
              </a:lnSpc>
              <a:spcBef>
                <a:spcPts val="1600"/>
              </a:spcBef>
              <a:spcAft>
                <a:spcPts val="1600"/>
              </a:spcAft>
              <a:buClr>
                <a:schemeClr val="dk1"/>
              </a:buClr>
              <a:buSzPts val="1600"/>
              <a:buFont typeface="Arial"/>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28" name="Google Shape;28;p4"/>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lstStyle>
            <a:lvl1pPr indent="-228600" lvl="0" marL="457200" marR="0" rtl="0" algn="l">
              <a:lnSpc>
                <a:spcPct val="115000"/>
              </a:lnSpc>
              <a:spcBef>
                <a:spcPts val="48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115000"/>
              </a:lnSpc>
              <a:spcBef>
                <a:spcPts val="1600"/>
              </a:spcBef>
              <a:spcAft>
                <a:spcPts val="0"/>
              </a:spcAft>
              <a:buClr>
                <a:schemeClr val="dk1"/>
              </a:buClr>
              <a:buSzPts val="2000"/>
              <a:buFont typeface="Arial"/>
              <a:buNone/>
              <a:defRPr b="1" i="0" sz="20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15000"/>
              </a:lnSpc>
              <a:spcBef>
                <a:spcPts val="1600"/>
              </a:spcBef>
              <a:spcAft>
                <a:spcPts val="0"/>
              </a:spcAft>
              <a:buClr>
                <a:schemeClr val="dk1"/>
              </a:buClr>
              <a:buSzPts val="1800"/>
              <a:buFont typeface="Arial"/>
              <a:buNone/>
              <a:defRPr b="1" i="0" sz="18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15000"/>
              </a:lnSpc>
              <a:spcBef>
                <a:spcPts val="1600"/>
              </a:spcBef>
              <a:spcAft>
                <a:spcPts val="0"/>
              </a:spcAft>
              <a:buClr>
                <a:schemeClr val="dk1"/>
              </a:buClr>
              <a:buSzPts val="1600"/>
              <a:buFont typeface="Arial"/>
              <a:buNone/>
              <a:defRPr b="1" i="0" sz="16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15000"/>
              </a:lnSpc>
              <a:spcBef>
                <a:spcPts val="1600"/>
              </a:spcBef>
              <a:spcAft>
                <a:spcPts val="0"/>
              </a:spcAft>
              <a:buClr>
                <a:schemeClr val="dk1"/>
              </a:buClr>
              <a:buSzPts val="1600"/>
              <a:buFont typeface="Arial"/>
              <a:buNone/>
              <a:defRPr b="1" i="0" sz="1600" u="none" cap="none" strike="noStrike">
                <a:solidFill>
                  <a:schemeClr val="dk1"/>
                </a:solidFill>
                <a:latin typeface="Times New Roman"/>
                <a:ea typeface="Times New Roman"/>
                <a:cs typeface="Times New Roman"/>
                <a:sym typeface="Times New Roman"/>
              </a:defRPr>
            </a:lvl5pPr>
            <a:lvl6pPr indent="-228600" lvl="5" marL="2743200" marR="0" rtl="0" algn="l">
              <a:lnSpc>
                <a:spcPct val="115000"/>
              </a:lnSpc>
              <a:spcBef>
                <a:spcPts val="1600"/>
              </a:spcBef>
              <a:spcAft>
                <a:spcPts val="0"/>
              </a:spcAft>
              <a:buClr>
                <a:schemeClr val="dk1"/>
              </a:buClr>
              <a:buSzPts val="1600"/>
              <a:buFont typeface="Arial"/>
              <a:buNone/>
              <a:defRPr b="1" i="0" sz="1600" u="none" cap="none" strike="noStrike">
                <a:solidFill>
                  <a:schemeClr val="dk1"/>
                </a:solidFill>
                <a:latin typeface="Times New Roman"/>
                <a:ea typeface="Times New Roman"/>
                <a:cs typeface="Times New Roman"/>
                <a:sym typeface="Times New Roman"/>
              </a:defRPr>
            </a:lvl6pPr>
            <a:lvl7pPr indent="-228600" lvl="6" marL="3200400" marR="0" rtl="0" algn="l">
              <a:lnSpc>
                <a:spcPct val="115000"/>
              </a:lnSpc>
              <a:spcBef>
                <a:spcPts val="1600"/>
              </a:spcBef>
              <a:spcAft>
                <a:spcPts val="0"/>
              </a:spcAft>
              <a:buClr>
                <a:schemeClr val="dk1"/>
              </a:buClr>
              <a:buSzPts val="1600"/>
              <a:buFont typeface="Arial"/>
              <a:buNone/>
              <a:defRPr b="1" i="0" sz="1600" u="none" cap="none" strike="noStrike">
                <a:solidFill>
                  <a:schemeClr val="dk1"/>
                </a:solidFill>
                <a:latin typeface="Times New Roman"/>
                <a:ea typeface="Times New Roman"/>
                <a:cs typeface="Times New Roman"/>
                <a:sym typeface="Times New Roman"/>
              </a:defRPr>
            </a:lvl7pPr>
            <a:lvl8pPr indent="-228600" lvl="7" marL="3657600" marR="0" rtl="0" algn="l">
              <a:lnSpc>
                <a:spcPct val="115000"/>
              </a:lnSpc>
              <a:spcBef>
                <a:spcPts val="1600"/>
              </a:spcBef>
              <a:spcAft>
                <a:spcPts val="0"/>
              </a:spcAft>
              <a:buClr>
                <a:schemeClr val="dk1"/>
              </a:buClr>
              <a:buSzPts val="1600"/>
              <a:buFont typeface="Arial"/>
              <a:buNone/>
              <a:defRPr b="1" i="0" sz="1600" u="none" cap="none" strike="noStrike">
                <a:solidFill>
                  <a:schemeClr val="dk1"/>
                </a:solidFill>
                <a:latin typeface="Times New Roman"/>
                <a:ea typeface="Times New Roman"/>
                <a:cs typeface="Times New Roman"/>
                <a:sym typeface="Times New Roman"/>
              </a:defRPr>
            </a:lvl8pPr>
            <a:lvl9pPr indent="-228600" lvl="8" marL="4114800" marR="0" rtl="0" algn="l">
              <a:lnSpc>
                <a:spcPct val="115000"/>
              </a:lnSpc>
              <a:spcBef>
                <a:spcPts val="1600"/>
              </a:spcBef>
              <a:spcAft>
                <a:spcPts val="1600"/>
              </a:spcAft>
              <a:buClr>
                <a:schemeClr val="dk1"/>
              </a:buClr>
              <a:buSzPts val="1600"/>
              <a:buFont typeface="Arial"/>
              <a:buNone/>
              <a:defRPr b="1" i="0" sz="1600" u="none" cap="none" strike="noStrike">
                <a:solidFill>
                  <a:schemeClr val="dk1"/>
                </a:solidFill>
                <a:latin typeface="Times New Roman"/>
                <a:ea typeface="Times New Roman"/>
                <a:cs typeface="Times New Roman"/>
                <a:sym typeface="Times New Roman"/>
              </a:defRPr>
            </a:lvl9pPr>
          </a:lstStyle>
          <a:p/>
        </p:txBody>
      </p:sp>
      <p:sp>
        <p:nvSpPr>
          <p:cNvPr id="29" name="Google Shape;29;p4"/>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lstStyle>
            <a:lvl1pPr indent="-381000" lvl="0" marL="457200" marR="0" rtl="0" algn="l">
              <a:lnSpc>
                <a:spcPct val="115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115000"/>
              </a:lnSpc>
              <a:spcBef>
                <a:spcPts val="1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115000"/>
              </a:lnSpc>
              <a:spcBef>
                <a:spcPts val="1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115000"/>
              </a:lnSpc>
              <a:spcBef>
                <a:spcPts val="1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lnSpc>
                <a:spcPct val="115000"/>
              </a:lnSpc>
              <a:spcBef>
                <a:spcPts val="1600"/>
              </a:spcBef>
              <a:spcAft>
                <a:spcPts val="0"/>
              </a:spcAft>
              <a:buClr>
                <a:schemeClr val="dk1"/>
              </a:buClr>
              <a:buSzPts val="1600"/>
              <a:buFont typeface="Arial"/>
              <a:buChar char="•"/>
              <a:defRPr b="0" i="0" sz="1600" u="none" cap="none" strike="noStrike">
                <a:solidFill>
                  <a:schemeClr val="dk1"/>
                </a:solidFill>
                <a:latin typeface="Times New Roman"/>
                <a:ea typeface="Times New Roman"/>
                <a:cs typeface="Times New Roman"/>
                <a:sym typeface="Times New Roman"/>
              </a:defRPr>
            </a:lvl6pPr>
            <a:lvl7pPr indent="-330200" lvl="6" marL="3200400" marR="0" rtl="0" algn="l">
              <a:lnSpc>
                <a:spcPct val="115000"/>
              </a:lnSpc>
              <a:spcBef>
                <a:spcPts val="1600"/>
              </a:spcBef>
              <a:spcAft>
                <a:spcPts val="0"/>
              </a:spcAft>
              <a:buClr>
                <a:schemeClr val="dk1"/>
              </a:buClr>
              <a:buSzPts val="1600"/>
              <a:buFont typeface="Arial"/>
              <a:buChar char="•"/>
              <a:defRPr b="0" i="0" sz="1600" u="none" cap="none" strike="noStrike">
                <a:solidFill>
                  <a:schemeClr val="dk1"/>
                </a:solidFill>
                <a:latin typeface="Times New Roman"/>
                <a:ea typeface="Times New Roman"/>
                <a:cs typeface="Times New Roman"/>
                <a:sym typeface="Times New Roman"/>
              </a:defRPr>
            </a:lvl7pPr>
            <a:lvl8pPr indent="-330200" lvl="7" marL="3657600" marR="0" rtl="0" algn="l">
              <a:lnSpc>
                <a:spcPct val="115000"/>
              </a:lnSpc>
              <a:spcBef>
                <a:spcPts val="1600"/>
              </a:spcBef>
              <a:spcAft>
                <a:spcPts val="0"/>
              </a:spcAft>
              <a:buClr>
                <a:schemeClr val="dk1"/>
              </a:buClr>
              <a:buSzPts val="1600"/>
              <a:buFont typeface="Arial"/>
              <a:buChar char="•"/>
              <a:defRPr b="0" i="0" sz="1600" u="none" cap="none" strike="noStrike">
                <a:solidFill>
                  <a:schemeClr val="dk1"/>
                </a:solidFill>
                <a:latin typeface="Times New Roman"/>
                <a:ea typeface="Times New Roman"/>
                <a:cs typeface="Times New Roman"/>
                <a:sym typeface="Times New Roman"/>
              </a:defRPr>
            </a:lvl8pPr>
            <a:lvl9pPr indent="-330200" lvl="8" marL="4114800" marR="0" rtl="0" algn="l">
              <a:lnSpc>
                <a:spcPct val="115000"/>
              </a:lnSpc>
              <a:spcBef>
                <a:spcPts val="1600"/>
              </a:spcBef>
              <a:spcAft>
                <a:spcPts val="1600"/>
              </a:spcAft>
              <a:buClr>
                <a:schemeClr val="dk1"/>
              </a:buClr>
              <a:buSzPts val="1600"/>
              <a:buFont typeface="Arial"/>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30" name="Google Shape;30;p4"/>
          <p:cNvSpPr txBox="1"/>
          <p:nvPr>
            <p:ph idx="11" type="ftr"/>
          </p:nvPr>
        </p:nvSpPr>
        <p:spPr>
          <a:xfrm>
            <a:off x="1624099" y="6572250"/>
            <a:ext cx="6692400" cy="3078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1" sz="1400" u="none" cap="none" strike="noStrike">
                <a:solidFill>
                  <a:srgbClr val="00339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31" name="Google Shape;31;p4"/>
          <p:cNvSpPr txBox="1"/>
          <p:nvPr>
            <p:ph idx="12" type="sldNum"/>
          </p:nvPr>
        </p:nvSpPr>
        <p:spPr>
          <a:xfrm>
            <a:off x="8388424" y="6572250"/>
            <a:ext cx="755700" cy="285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3399"/>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3399"/>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3399"/>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3399"/>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3399"/>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3399"/>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3399"/>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3399"/>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3399"/>
                </a:solidFill>
                <a:latin typeface="Arial"/>
                <a:ea typeface="Arial"/>
                <a:cs typeface="Arial"/>
                <a:sym typeface="Arial"/>
              </a:defRPr>
            </a:lvl9pPr>
          </a:lstStyle>
          <a:p>
            <a:pPr indent="0" lvl="0" marL="0">
              <a:spcBef>
                <a:spcPts val="0"/>
              </a:spcBef>
              <a:spcAft>
                <a:spcPts val="0"/>
              </a:spcAft>
              <a:buNone/>
            </a:pPr>
            <a:fld id="{00000000-1234-1234-1234-123412341234}" type="slidenum">
              <a:rPr lang="de-CH"/>
              <a:t>‹#›</a:t>
            </a:fld>
            <a:endParaRPr/>
          </a:p>
        </p:txBody>
      </p:sp>
      <p:sp>
        <p:nvSpPr>
          <p:cNvPr id="32" name="Google Shape;32;p4"/>
          <p:cNvSpPr txBox="1"/>
          <p:nvPr>
            <p:ph type="title"/>
          </p:nvPr>
        </p:nvSpPr>
        <p:spPr>
          <a:xfrm>
            <a:off x="251520" y="565498"/>
            <a:ext cx="6873000" cy="3654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529C"/>
              </a:buClr>
              <a:buSzPts val="2800"/>
              <a:buFont typeface="Arial"/>
              <a:buNone/>
              <a:defRPr b="1" i="0" sz="2800" u="none" cap="none" strike="noStrike">
                <a:solidFill>
                  <a:srgbClr val="00529C"/>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3" name="Shape 33"/>
        <p:cNvGrpSpPr/>
        <p:nvPr/>
      </p:nvGrpSpPr>
      <p:grpSpPr>
        <a:xfrm>
          <a:off x="0" y="0"/>
          <a:ext cx="0" cy="0"/>
          <a:chOff x="0" y="0"/>
          <a:chExt cx="0" cy="0"/>
        </a:xfrm>
      </p:grpSpPr>
      <p:sp>
        <p:nvSpPr>
          <p:cNvPr id="34" name="Google Shape;34;p5"/>
          <p:cNvSpPr txBox="1"/>
          <p:nvPr>
            <p:ph type="title"/>
          </p:nvPr>
        </p:nvSpPr>
        <p:spPr>
          <a:xfrm>
            <a:off x="311700" y="2867800"/>
            <a:ext cx="8520600" cy="11223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9pPr>
          </a:lstStyle>
          <a:p/>
        </p:txBody>
      </p:sp>
      <p:sp>
        <p:nvSpPr>
          <p:cNvPr id="35" name="Google Shape;35;p5"/>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36" name="Shape 36"/>
        <p:cNvGrpSpPr/>
        <p:nvPr/>
      </p:nvGrpSpPr>
      <p:grpSpPr>
        <a:xfrm>
          <a:off x="0" y="0"/>
          <a:ext cx="0" cy="0"/>
          <a:chOff x="0" y="0"/>
          <a:chExt cx="0" cy="0"/>
        </a:xfrm>
      </p:grpSpPr>
      <p:sp>
        <p:nvSpPr>
          <p:cNvPr id="37" name="Google Shape;37;p6"/>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38" name="Google Shape;38;p6"/>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39" name="Google Shape;39;p6"/>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0" name="Shape 40"/>
        <p:cNvGrpSpPr/>
        <p:nvPr/>
      </p:nvGrpSpPr>
      <p:grpSpPr>
        <a:xfrm>
          <a:off x="0" y="0"/>
          <a:ext cx="0" cy="0"/>
          <a:chOff x="0" y="0"/>
          <a:chExt cx="0" cy="0"/>
        </a:xfrm>
      </p:grpSpPr>
      <p:sp>
        <p:nvSpPr>
          <p:cNvPr id="41" name="Google Shape;41;p7"/>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42" name="Google Shape;42;p7"/>
          <p:cNvSpPr txBox="1"/>
          <p:nvPr>
            <p:ph idx="1" type="body"/>
          </p:nvPr>
        </p:nvSpPr>
        <p:spPr>
          <a:xfrm>
            <a:off x="311700" y="1536633"/>
            <a:ext cx="3999900" cy="45552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304800" lvl="1" marL="914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rtl="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43" name="Google Shape;43;p7"/>
          <p:cNvSpPr txBox="1"/>
          <p:nvPr>
            <p:ph idx="2" type="body"/>
          </p:nvPr>
        </p:nvSpPr>
        <p:spPr>
          <a:xfrm>
            <a:off x="4832400" y="1536633"/>
            <a:ext cx="3999900" cy="45552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304800" lvl="1" marL="914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rtl="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44" name="Google Shape;44;p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47" name="Google Shape;47;p8"/>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8" name="Shape 48"/>
        <p:cNvGrpSpPr/>
        <p:nvPr/>
      </p:nvGrpSpPr>
      <p:grpSpPr>
        <a:xfrm>
          <a:off x="0" y="0"/>
          <a:ext cx="0" cy="0"/>
          <a:chOff x="0" y="0"/>
          <a:chExt cx="0" cy="0"/>
        </a:xfrm>
      </p:grpSpPr>
      <p:sp>
        <p:nvSpPr>
          <p:cNvPr id="49" name="Google Shape;49;p9"/>
          <p:cNvSpPr txBox="1"/>
          <p:nvPr>
            <p:ph type="title"/>
          </p:nvPr>
        </p:nvSpPr>
        <p:spPr>
          <a:xfrm>
            <a:off x="311700" y="740800"/>
            <a:ext cx="2808000" cy="10077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50" name="Google Shape;50;p9"/>
          <p:cNvSpPr txBox="1"/>
          <p:nvPr>
            <p:ph idx="1" type="body"/>
          </p:nvPr>
        </p:nvSpPr>
        <p:spPr>
          <a:xfrm>
            <a:off x="311700" y="1852800"/>
            <a:ext cx="2808000" cy="4239300"/>
          </a:xfrm>
          <a:prstGeom prst="rect">
            <a:avLst/>
          </a:prstGeom>
          <a:noFill/>
          <a:ln>
            <a:noFill/>
          </a:ln>
        </p:spPr>
        <p:txBody>
          <a:bodyPr anchorCtr="0" anchor="t" bIns="91425" lIns="91425" spcFirstLastPara="1" rIns="91425" wrap="square" tIns="91425"/>
          <a:lstStyle>
            <a:lvl1pPr indent="-304800" lvl="0" marL="457200" marR="0" rtl="0" algn="l">
              <a:lnSpc>
                <a:spcPct val="115000"/>
              </a:lnSpc>
              <a:spcBef>
                <a:spcPts val="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1pPr>
            <a:lvl2pPr indent="-304800" lvl="1" marL="914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rtl="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51" name="Google Shape;51;p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52" name="Shape 52"/>
        <p:cNvGrpSpPr/>
        <p:nvPr/>
      </p:nvGrpSpPr>
      <p:grpSpPr>
        <a:xfrm>
          <a:off x="0" y="0"/>
          <a:ext cx="0" cy="0"/>
          <a:chOff x="0" y="0"/>
          <a:chExt cx="0" cy="0"/>
        </a:xfrm>
      </p:grpSpPr>
      <p:sp>
        <p:nvSpPr>
          <p:cNvPr id="53" name="Google Shape;53;p10"/>
          <p:cNvSpPr txBox="1"/>
          <p:nvPr>
            <p:ph type="title"/>
          </p:nvPr>
        </p:nvSpPr>
        <p:spPr>
          <a:xfrm>
            <a:off x="490250" y="600200"/>
            <a:ext cx="6367800" cy="54543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9pPr>
          </a:lstStyle>
          <a:p/>
        </p:txBody>
      </p:sp>
      <p:sp>
        <p:nvSpPr>
          <p:cNvPr id="54" name="Google Shape;54;p1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de-CH"/>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1" name="Google Shape;11;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2" name="Google Shape;12;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de-CH"/>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rgbClr val="000000"/>
              </a:buClr>
              <a:buSzPts val="1000"/>
              <a:buFont typeface="Arial"/>
              <a:buNone/>
            </a:pPr>
            <a:fld id="{00000000-1234-1234-1234-123412341234}" type="slidenum">
              <a:rPr lang="de-CH"/>
              <a:t>‹#›</a:t>
            </a:fld>
            <a:endParaRPr/>
          </a:p>
        </p:txBody>
      </p:sp>
      <p:sp>
        <p:nvSpPr>
          <p:cNvPr id="76" name="Google Shape;76;p15"/>
          <p:cNvSpPr txBox="1"/>
          <p:nvPr/>
        </p:nvSpPr>
        <p:spPr>
          <a:xfrm>
            <a:off x="2445300" y="3778825"/>
            <a:ext cx="6146100" cy="10569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de-CH" sz="3200">
                <a:solidFill>
                  <a:srgbClr val="00529C"/>
                </a:solidFill>
                <a:latin typeface="Calibri"/>
                <a:ea typeface="Calibri"/>
                <a:cs typeface="Calibri"/>
                <a:sym typeface="Calibri"/>
              </a:rPr>
              <a:t>BENJAMIN STUPAN</a:t>
            </a:r>
            <a:endParaRPr sz="2800">
              <a:solidFill>
                <a:srgbClr val="595959"/>
              </a:solidFill>
              <a:latin typeface="Calibri"/>
              <a:ea typeface="Calibri"/>
              <a:cs typeface="Calibri"/>
              <a:sym typeface="Calibri"/>
            </a:endParaRPr>
          </a:p>
          <a:p>
            <a:pPr indent="0" lvl="0" marL="0" rtl="0" algn="ctr">
              <a:spcBef>
                <a:spcPts val="640"/>
              </a:spcBef>
              <a:spcAft>
                <a:spcPts val="0"/>
              </a:spcAft>
              <a:buNone/>
            </a:pPr>
            <a:r>
              <a:rPr lang="de-CH" sz="3200">
                <a:solidFill>
                  <a:srgbClr val="00529C"/>
                </a:solidFill>
                <a:latin typeface="Calibri"/>
                <a:ea typeface="Calibri"/>
                <a:cs typeface="Calibri"/>
                <a:sym typeface="Calibri"/>
              </a:rPr>
              <a:t>PRAESIDENT ZONE 21</a:t>
            </a:r>
            <a:endParaRPr sz="2800">
              <a:solidFill>
                <a:srgbClr val="595959"/>
              </a:solidFill>
              <a:latin typeface="Calibri"/>
              <a:ea typeface="Calibri"/>
              <a:cs typeface="Calibri"/>
              <a:sym typeface="Calibri"/>
            </a:endParaRPr>
          </a:p>
        </p:txBody>
      </p:sp>
      <p:pic>
        <p:nvPicPr>
          <p:cNvPr id="77" name="Google Shape;77;p15"/>
          <p:cNvPicPr preferRelativeResize="0"/>
          <p:nvPr/>
        </p:nvPicPr>
        <p:blipFill rotWithShape="1">
          <a:blip r:embed="rId3">
            <a:alphaModFix/>
          </a:blip>
          <a:srcRect b="0" l="43876" r="201" t="8759"/>
          <a:stretch/>
        </p:blipFill>
        <p:spPr>
          <a:xfrm>
            <a:off x="476450" y="3037125"/>
            <a:ext cx="1673100" cy="2730000"/>
          </a:xfrm>
          <a:prstGeom prst="roundRect">
            <a:avLst>
              <a:gd fmla="val 20161" name="adj"/>
            </a:avLst>
          </a:prstGeom>
          <a:noFill/>
          <a:ln>
            <a:noFill/>
          </a:ln>
          <a:effectLst>
            <a:outerShdw blurRad="200025" rotWithShape="0" algn="bl" dir="2400000" dist="114300">
              <a:srgbClr val="000000">
                <a:alpha val="50000"/>
              </a:srgbClr>
            </a:outerShdw>
          </a:effectLst>
        </p:spPr>
      </p:pic>
      <p:sp>
        <p:nvSpPr>
          <p:cNvPr id="78" name="Google Shape;78;p15"/>
          <p:cNvSpPr txBox="1"/>
          <p:nvPr/>
        </p:nvSpPr>
        <p:spPr>
          <a:xfrm>
            <a:off x="1081275" y="1066475"/>
            <a:ext cx="7243200" cy="179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529C"/>
              </a:buClr>
              <a:buSzPts val="4400"/>
              <a:buFont typeface="Arial"/>
              <a:buNone/>
            </a:pPr>
            <a:r>
              <a:rPr b="1" lang="de-CH" sz="4400">
                <a:solidFill>
                  <a:srgbClr val="00529C"/>
                </a:solidFill>
                <a:latin typeface="Calibri"/>
                <a:ea typeface="Calibri"/>
                <a:cs typeface="Calibri"/>
                <a:sym typeface="Calibri"/>
              </a:rPr>
              <a:t>KLUB-KOMMUNIKATION:</a:t>
            </a:r>
            <a:br>
              <a:rPr b="1" lang="de-CH" sz="4400">
                <a:solidFill>
                  <a:srgbClr val="00529C"/>
                </a:solidFill>
                <a:latin typeface="Calibri"/>
                <a:ea typeface="Calibri"/>
                <a:cs typeface="Calibri"/>
                <a:sym typeface="Calibri"/>
              </a:rPr>
            </a:br>
            <a:r>
              <a:rPr b="1" lang="de-CH" sz="4400">
                <a:solidFill>
                  <a:srgbClr val="00529C"/>
                </a:solidFill>
                <a:latin typeface="Calibri"/>
                <a:ea typeface="Calibri"/>
                <a:cs typeface="Calibri"/>
                <a:sym typeface="Calibri"/>
              </a:rPr>
              <a:t>EIN PRAKTISCHES BEISPIEL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6"/>
          <p:cNvSpPr txBox="1"/>
          <p:nvPr>
            <p:ph idx="1" type="body"/>
          </p:nvPr>
        </p:nvSpPr>
        <p:spPr>
          <a:xfrm>
            <a:off x="308225" y="1244012"/>
            <a:ext cx="4040188" cy="639762"/>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1" i="0" lang="de-CH" sz="2400" u="none" cap="none" strike="noStrike">
                <a:solidFill>
                  <a:schemeClr val="dk2"/>
                </a:solidFill>
                <a:latin typeface="Arial"/>
                <a:ea typeface="Arial"/>
                <a:cs typeface="Arial"/>
                <a:sym typeface="Arial"/>
              </a:rPr>
              <a:t>Du bist im Lift…</a:t>
            </a:r>
            <a:endParaRPr/>
          </a:p>
        </p:txBody>
      </p:sp>
      <p:sp>
        <p:nvSpPr>
          <p:cNvPr id="85" name="Google Shape;85;p16"/>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de-CH"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
        <p:nvSpPr>
          <p:cNvPr id="86" name="Google Shape;86;p16"/>
          <p:cNvSpPr txBox="1"/>
          <p:nvPr>
            <p:ph type="title"/>
          </p:nvPr>
        </p:nvSpPr>
        <p:spPr>
          <a:xfrm>
            <a:off x="251520" y="717898"/>
            <a:ext cx="6873000" cy="365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1" i="0" lang="de-CH" sz="2800" u="none" cap="none" strike="noStrike">
                <a:solidFill>
                  <a:srgbClr val="00529C"/>
                </a:solidFill>
                <a:latin typeface="Arial"/>
                <a:ea typeface="Arial"/>
                <a:cs typeface="Arial"/>
                <a:sym typeface="Arial"/>
              </a:rPr>
              <a:t>Ist dir das auch schon passiert?</a:t>
            </a:r>
            <a:endParaRPr/>
          </a:p>
        </p:txBody>
      </p:sp>
      <p:pic>
        <p:nvPicPr>
          <p:cNvPr id="87" name="Google Shape;87;p16"/>
          <p:cNvPicPr preferRelativeResize="0"/>
          <p:nvPr/>
        </p:nvPicPr>
        <p:blipFill rotWithShape="1">
          <a:blip r:embed="rId3">
            <a:alphaModFix/>
          </a:blip>
          <a:srcRect b="0" l="0" r="0" t="0"/>
          <a:stretch/>
        </p:blipFill>
        <p:spPr>
          <a:xfrm>
            <a:off x="390417" y="2199977"/>
            <a:ext cx="6692317" cy="405920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7"/>
          <p:cNvSpPr txBox="1"/>
          <p:nvPr>
            <p:ph idx="1" type="body"/>
          </p:nvPr>
        </p:nvSpPr>
        <p:spPr>
          <a:xfrm>
            <a:off x="457200" y="1535113"/>
            <a:ext cx="7346022" cy="639762"/>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1" i="0" lang="de-CH" sz="2400" u="none" cap="none" strike="noStrike">
                <a:solidFill>
                  <a:schemeClr val="dk2"/>
                </a:solidFill>
                <a:latin typeface="Arial"/>
                <a:ea typeface="Arial"/>
                <a:cs typeface="Arial"/>
                <a:sym typeface="Arial"/>
              </a:rPr>
              <a:t>Weil wir Menschen erreichen wollen!</a:t>
            </a:r>
            <a:endParaRPr/>
          </a:p>
        </p:txBody>
      </p:sp>
      <p:sp>
        <p:nvSpPr>
          <p:cNvPr id="94" name="Google Shape;94;p17"/>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Char char="●"/>
            </a:pPr>
            <a:r>
              <a:rPr b="0" i="0" lang="de-CH" sz="2400" u="none" cap="none" strike="noStrike">
                <a:solidFill>
                  <a:schemeClr val="dk2"/>
                </a:solidFill>
                <a:latin typeface="Arial"/>
                <a:ea typeface="Arial"/>
                <a:cs typeface="Arial"/>
                <a:sym typeface="Arial"/>
              </a:rPr>
              <a:t>Im eigenen Club</a:t>
            </a:r>
            <a:endParaRPr/>
          </a:p>
          <a:p>
            <a:pPr indent="-342900" lvl="0" marL="457200" marR="0" rtl="0" algn="l">
              <a:lnSpc>
                <a:spcPct val="115000"/>
              </a:lnSpc>
              <a:spcBef>
                <a:spcPts val="0"/>
              </a:spcBef>
              <a:spcAft>
                <a:spcPts val="0"/>
              </a:spcAft>
              <a:buClr>
                <a:schemeClr val="dk2"/>
              </a:buClr>
              <a:buSzPts val="1800"/>
              <a:buFont typeface="Arial"/>
              <a:buChar char="●"/>
            </a:pPr>
            <a:r>
              <a:rPr b="0" i="0" lang="de-CH" sz="2400" u="none" cap="none" strike="noStrike">
                <a:solidFill>
                  <a:schemeClr val="dk2"/>
                </a:solidFill>
                <a:latin typeface="Arial"/>
                <a:ea typeface="Arial"/>
                <a:cs typeface="Arial"/>
                <a:sym typeface="Arial"/>
              </a:rPr>
              <a:t>Innerhalb der Lions-Organisation</a:t>
            </a:r>
            <a:endParaRPr/>
          </a:p>
          <a:p>
            <a:pPr indent="-342900" lvl="0" marL="457200" marR="0" rtl="0" algn="l">
              <a:lnSpc>
                <a:spcPct val="115000"/>
              </a:lnSpc>
              <a:spcBef>
                <a:spcPts val="0"/>
              </a:spcBef>
              <a:spcAft>
                <a:spcPts val="0"/>
              </a:spcAft>
              <a:buClr>
                <a:schemeClr val="dk2"/>
              </a:buClr>
              <a:buSzPts val="1800"/>
              <a:buFont typeface="Arial"/>
              <a:buChar char="●"/>
            </a:pPr>
            <a:r>
              <a:rPr b="0" i="0" lang="de-CH" sz="2400" u="none" cap="none" strike="noStrike">
                <a:solidFill>
                  <a:schemeClr val="dk2"/>
                </a:solidFill>
                <a:latin typeface="Arial"/>
                <a:ea typeface="Arial"/>
                <a:cs typeface="Arial"/>
                <a:sym typeface="Arial"/>
              </a:rPr>
              <a:t>Nutzniesser von Activities</a:t>
            </a:r>
            <a:endParaRPr b="0" i="0" sz="2400" u="none" cap="none" strike="noStrike">
              <a:solidFill>
                <a:schemeClr val="dk2"/>
              </a:solidFill>
              <a:latin typeface="Arial"/>
              <a:ea typeface="Arial"/>
              <a:cs typeface="Arial"/>
              <a:sym typeface="Arial"/>
            </a:endParaRPr>
          </a:p>
          <a:p>
            <a:pPr indent="-342900" lvl="0" marL="457200" marR="0" rtl="0" algn="l">
              <a:lnSpc>
                <a:spcPct val="115000"/>
              </a:lnSpc>
              <a:spcBef>
                <a:spcPts val="0"/>
              </a:spcBef>
              <a:spcAft>
                <a:spcPts val="0"/>
              </a:spcAft>
              <a:buClr>
                <a:schemeClr val="dk2"/>
              </a:buClr>
              <a:buSzPts val="1800"/>
              <a:buFont typeface="Arial"/>
              <a:buChar char="●"/>
            </a:pPr>
            <a:r>
              <a:rPr b="0" i="0" lang="de-CH" sz="2400" u="none" cap="none" strike="noStrike">
                <a:solidFill>
                  <a:schemeClr val="dk2"/>
                </a:solidFill>
                <a:latin typeface="Arial"/>
                <a:ea typeface="Arial"/>
                <a:cs typeface="Arial"/>
                <a:sym typeface="Arial"/>
              </a:rPr>
              <a:t>Potenzielle Mitglieder</a:t>
            </a:r>
            <a:endParaRPr/>
          </a:p>
          <a:p>
            <a:pPr indent="-342900" lvl="0" marL="457200" marR="0" rtl="0" algn="l">
              <a:lnSpc>
                <a:spcPct val="115000"/>
              </a:lnSpc>
              <a:spcBef>
                <a:spcPts val="0"/>
              </a:spcBef>
              <a:spcAft>
                <a:spcPts val="0"/>
              </a:spcAft>
              <a:buClr>
                <a:schemeClr val="dk2"/>
              </a:buClr>
              <a:buSzPts val="1800"/>
              <a:buFont typeface="Arial"/>
              <a:buChar char="●"/>
            </a:pPr>
            <a:r>
              <a:rPr b="0" i="0" lang="de-CH" sz="2400" u="none" cap="none" strike="noStrike">
                <a:solidFill>
                  <a:schemeClr val="dk2"/>
                </a:solidFill>
                <a:latin typeface="Arial"/>
                <a:ea typeface="Arial"/>
                <a:cs typeface="Arial"/>
                <a:sym typeface="Arial"/>
              </a:rPr>
              <a:t>Breite Bevölkerung</a:t>
            </a:r>
            <a:endParaRPr/>
          </a:p>
          <a:p>
            <a:pPr indent="-228600" lvl="0" marL="457200" marR="0" rtl="0" algn="l">
              <a:lnSpc>
                <a:spcPct val="115000"/>
              </a:lnSpc>
              <a:spcBef>
                <a:spcPts val="0"/>
              </a:spcBef>
              <a:spcAft>
                <a:spcPts val="0"/>
              </a:spcAft>
              <a:buClr>
                <a:schemeClr val="dk2"/>
              </a:buClr>
              <a:buSzPts val="1800"/>
              <a:buFont typeface="Arial"/>
              <a:buNone/>
            </a:pPr>
            <a:r>
              <a:t/>
            </a:r>
            <a:endParaRPr b="0" i="0" sz="2400" u="none" cap="none" strike="noStrike">
              <a:solidFill>
                <a:schemeClr val="dk2"/>
              </a:solidFill>
              <a:latin typeface="Arial"/>
              <a:ea typeface="Arial"/>
              <a:cs typeface="Arial"/>
              <a:sym typeface="Arial"/>
            </a:endParaRPr>
          </a:p>
        </p:txBody>
      </p:sp>
      <p:sp>
        <p:nvSpPr>
          <p:cNvPr id="95" name="Google Shape;95;p1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de-CH"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
        <p:nvSpPr>
          <p:cNvPr id="96" name="Google Shape;96;p17"/>
          <p:cNvSpPr txBox="1"/>
          <p:nvPr>
            <p:ph type="title"/>
          </p:nvPr>
        </p:nvSpPr>
        <p:spPr>
          <a:xfrm>
            <a:off x="251520" y="794098"/>
            <a:ext cx="6873000" cy="365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1" i="0" lang="de-CH" sz="2800" u="none" cap="none" strike="noStrike">
                <a:solidFill>
                  <a:srgbClr val="00529C"/>
                </a:solidFill>
                <a:latin typeface="Arial"/>
                <a:ea typeface="Arial"/>
                <a:cs typeface="Arial"/>
                <a:sym typeface="Arial"/>
              </a:rPr>
              <a:t>Club-Kommunikation ist wichtig!</a:t>
            </a:r>
            <a:endParaRPr/>
          </a:p>
        </p:txBody>
      </p:sp>
      <p:pic>
        <p:nvPicPr>
          <p:cNvPr id="97" name="Google Shape;97;p17"/>
          <p:cNvPicPr preferRelativeResize="0"/>
          <p:nvPr/>
        </p:nvPicPr>
        <p:blipFill rotWithShape="1">
          <a:blip r:embed="rId3">
            <a:alphaModFix/>
          </a:blip>
          <a:srcRect b="0" l="0" r="0" t="0"/>
          <a:stretch/>
        </p:blipFill>
        <p:spPr>
          <a:xfrm>
            <a:off x="637226" y="2620962"/>
            <a:ext cx="3526023" cy="300825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8"/>
          <p:cNvSpPr txBox="1"/>
          <p:nvPr>
            <p:ph idx="1" type="body"/>
          </p:nvPr>
        </p:nvSpPr>
        <p:spPr>
          <a:xfrm>
            <a:off x="457200" y="1535113"/>
            <a:ext cx="6873130" cy="639762"/>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1" i="0" lang="de-CH" sz="2400" u="none" cap="none" strike="noStrike">
                <a:solidFill>
                  <a:schemeClr val="dk2"/>
                </a:solidFill>
                <a:latin typeface="Arial"/>
                <a:ea typeface="Arial"/>
                <a:cs typeface="Arial"/>
                <a:sym typeface="Arial"/>
              </a:rPr>
              <a:t>slowUp Murtensee vom 29. April 2018</a:t>
            </a:r>
            <a:endParaRPr/>
          </a:p>
        </p:txBody>
      </p:sp>
      <p:sp>
        <p:nvSpPr>
          <p:cNvPr id="104" name="Google Shape;104;p18"/>
          <p:cNvSpPr txBox="1"/>
          <p:nvPr>
            <p:ph idx="4" type="body"/>
          </p:nvPr>
        </p:nvSpPr>
        <p:spPr>
          <a:xfrm>
            <a:off x="5588000" y="2446337"/>
            <a:ext cx="3098800" cy="3679825"/>
          </a:xfrm>
          <a:prstGeom prst="rect">
            <a:avLst/>
          </a:prstGeom>
          <a:noFill/>
          <a:ln>
            <a:noFill/>
          </a:ln>
        </p:spPr>
        <p:txBody>
          <a:bodyPr anchorCtr="0" anchor="t" bIns="91425" lIns="91425" spcFirstLastPara="1" rIns="91425" wrap="square" tIns="91425">
            <a:noAutofit/>
          </a:bodyPr>
          <a:lstStyle/>
          <a:p>
            <a:pPr indent="0" lvl="0" marL="0" marR="0" rtl="0" algn="l">
              <a:lnSpc>
                <a:spcPct val="95000"/>
              </a:lnSpc>
              <a:spcBef>
                <a:spcPts val="0"/>
              </a:spcBef>
              <a:spcAft>
                <a:spcPts val="0"/>
              </a:spcAft>
              <a:buClr>
                <a:schemeClr val="dk2"/>
              </a:buClr>
              <a:buSzPts val="1800"/>
              <a:buFont typeface="Arial"/>
              <a:buNone/>
            </a:pPr>
            <a:r>
              <a:rPr b="0" i="0" lang="de-CH" sz="1500" u="none" cap="none" strike="noStrike">
                <a:solidFill>
                  <a:schemeClr val="dk2"/>
                </a:solidFill>
                <a:latin typeface="Arial"/>
                <a:ea typeface="Arial"/>
                <a:cs typeface="Arial"/>
                <a:sym typeface="Arial"/>
              </a:rPr>
              <a:t>Von links nach rechts: </a:t>
            </a:r>
            <a:endParaRPr/>
          </a:p>
          <a:p>
            <a:pPr indent="-342900" lvl="0" marL="457200" marR="0" rtl="0" algn="l">
              <a:lnSpc>
                <a:spcPct val="95000"/>
              </a:lnSpc>
              <a:spcBef>
                <a:spcPts val="0"/>
              </a:spcBef>
              <a:spcAft>
                <a:spcPts val="0"/>
              </a:spcAft>
              <a:buClr>
                <a:schemeClr val="dk2"/>
              </a:buClr>
              <a:buSzPts val="1800"/>
              <a:buFont typeface="Arial"/>
              <a:buChar char="●"/>
            </a:pPr>
            <a:r>
              <a:rPr b="1" i="0" lang="de-CH" sz="1500" u="none" cap="none" strike="noStrike">
                <a:solidFill>
                  <a:schemeClr val="dk2"/>
                </a:solidFill>
                <a:latin typeface="Arial"/>
                <a:ea typeface="Arial"/>
                <a:cs typeface="Arial"/>
                <a:sym typeface="Arial"/>
              </a:rPr>
              <a:t>Dominique de Buman </a:t>
            </a:r>
            <a:r>
              <a:rPr b="0" i="0" lang="de-CH" sz="1500" u="none" cap="none" strike="noStrike">
                <a:solidFill>
                  <a:schemeClr val="dk2"/>
                </a:solidFill>
                <a:latin typeface="Arial"/>
                <a:ea typeface="Arial"/>
                <a:cs typeface="Arial"/>
                <a:sym typeface="Arial"/>
              </a:rPr>
              <a:t>(Nationalratspräsident und Präsident Tourismus Verband Schweiz)</a:t>
            </a:r>
            <a:endParaRPr/>
          </a:p>
          <a:p>
            <a:pPr indent="-342900" lvl="0" marL="457200" marR="0" rtl="0" algn="l">
              <a:lnSpc>
                <a:spcPct val="95000"/>
              </a:lnSpc>
              <a:spcBef>
                <a:spcPts val="0"/>
              </a:spcBef>
              <a:spcAft>
                <a:spcPts val="0"/>
              </a:spcAft>
              <a:buClr>
                <a:schemeClr val="dk2"/>
              </a:buClr>
              <a:buSzPts val="1800"/>
              <a:buFont typeface="Arial"/>
              <a:buChar char="●"/>
            </a:pPr>
            <a:r>
              <a:rPr b="1" i="0" lang="de-CH" sz="1500" u="none" cap="none" strike="noStrike">
                <a:solidFill>
                  <a:schemeClr val="dk2"/>
                </a:solidFill>
                <a:latin typeface="Arial"/>
                <a:ea typeface="Arial"/>
                <a:cs typeface="Arial"/>
                <a:sym typeface="Arial"/>
              </a:rPr>
              <a:t>Olivier Curty </a:t>
            </a:r>
            <a:r>
              <a:rPr b="0" i="0" lang="de-CH" sz="1500" u="none" cap="none" strike="noStrike">
                <a:solidFill>
                  <a:schemeClr val="dk2"/>
                </a:solidFill>
                <a:latin typeface="Arial"/>
                <a:ea typeface="Arial"/>
                <a:cs typeface="Arial"/>
                <a:sym typeface="Arial"/>
              </a:rPr>
              <a:t>(Staatsrat und Mitglied Lions Club Murten)</a:t>
            </a:r>
            <a:endParaRPr/>
          </a:p>
          <a:p>
            <a:pPr indent="-342900" lvl="0" marL="457200" marR="0" rtl="0" algn="l">
              <a:lnSpc>
                <a:spcPct val="95000"/>
              </a:lnSpc>
              <a:spcBef>
                <a:spcPts val="0"/>
              </a:spcBef>
              <a:spcAft>
                <a:spcPts val="0"/>
              </a:spcAft>
              <a:buClr>
                <a:schemeClr val="dk2"/>
              </a:buClr>
              <a:buSzPts val="1800"/>
              <a:buFont typeface="Arial"/>
              <a:buChar char="●"/>
            </a:pPr>
            <a:r>
              <a:rPr b="1" i="0" lang="de-CH" sz="1500" u="none" cap="none" strike="noStrike">
                <a:solidFill>
                  <a:schemeClr val="dk2"/>
                </a:solidFill>
                <a:latin typeface="Arial"/>
                <a:ea typeface="Arial"/>
                <a:cs typeface="Arial"/>
                <a:sym typeface="Arial"/>
              </a:rPr>
              <a:t>Käthi Thalmann-Bolz </a:t>
            </a:r>
            <a:r>
              <a:rPr b="0" i="0" lang="de-CH" sz="1500" u="none" cap="none" strike="noStrike">
                <a:solidFill>
                  <a:schemeClr val="dk2"/>
                </a:solidFill>
                <a:latin typeface="Arial"/>
                <a:ea typeface="Arial"/>
                <a:cs typeface="Arial"/>
                <a:sym typeface="Arial"/>
              </a:rPr>
              <a:t>(Präsidentin slowUp und  Grossrätin Kanton Freiburg)</a:t>
            </a:r>
            <a:endParaRPr/>
          </a:p>
          <a:p>
            <a:pPr indent="-342900" lvl="0" marL="457200" marR="0" rtl="0" algn="l">
              <a:lnSpc>
                <a:spcPct val="95000"/>
              </a:lnSpc>
              <a:spcBef>
                <a:spcPts val="0"/>
              </a:spcBef>
              <a:spcAft>
                <a:spcPts val="0"/>
              </a:spcAft>
              <a:buClr>
                <a:schemeClr val="dk2"/>
              </a:buClr>
              <a:buSzPts val="1800"/>
              <a:buFont typeface="Arial"/>
              <a:buChar char="●"/>
            </a:pPr>
            <a:r>
              <a:rPr b="1" i="0" lang="de-CH" sz="1500" u="none" cap="none" strike="noStrike">
                <a:solidFill>
                  <a:schemeClr val="dk2"/>
                </a:solidFill>
                <a:latin typeface="Arial"/>
                <a:ea typeface="Arial"/>
                <a:cs typeface="Arial"/>
                <a:sym typeface="Arial"/>
              </a:rPr>
              <a:t>Elisabeth Ruegsegger </a:t>
            </a:r>
            <a:r>
              <a:rPr b="0" i="0" lang="de-CH" sz="1500" u="none" cap="none" strike="noStrike">
                <a:solidFill>
                  <a:schemeClr val="dk2"/>
                </a:solidFill>
                <a:latin typeface="Arial"/>
                <a:ea typeface="Arial"/>
                <a:cs typeface="Arial"/>
                <a:sym typeface="Arial"/>
              </a:rPr>
              <a:t>(Direktorin Regionalverband See und administrative Leitung slowUp)</a:t>
            </a:r>
            <a:endParaRPr/>
          </a:p>
        </p:txBody>
      </p:sp>
      <p:sp>
        <p:nvSpPr>
          <p:cNvPr id="105" name="Google Shape;105;p18"/>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de-CH"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
        <p:nvSpPr>
          <p:cNvPr id="106" name="Google Shape;106;p18"/>
          <p:cNvSpPr txBox="1"/>
          <p:nvPr>
            <p:ph type="title"/>
          </p:nvPr>
        </p:nvSpPr>
        <p:spPr>
          <a:xfrm>
            <a:off x="251520" y="794098"/>
            <a:ext cx="6873000" cy="365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1" i="0" lang="de-CH" sz="2800" u="none" cap="none" strike="noStrike">
                <a:solidFill>
                  <a:srgbClr val="00529C"/>
                </a:solidFill>
                <a:latin typeface="Arial"/>
                <a:ea typeface="Arial"/>
                <a:cs typeface="Arial"/>
                <a:sym typeface="Arial"/>
              </a:rPr>
              <a:t>Über Mitglieder berichten</a:t>
            </a:r>
            <a:endParaRPr/>
          </a:p>
        </p:txBody>
      </p:sp>
      <p:pic>
        <p:nvPicPr>
          <p:cNvPr id="107" name="Google Shape;107;p18"/>
          <p:cNvPicPr preferRelativeResize="0"/>
          <p:nvPr/>
        </p:nvPicPr>
        <p:blipFill rotWithShape="1">
          <a:blip r:embed="rId3">
            <a:alphaModFix/>
          </a:blip>
          <a:srcRect b="0" l="0" r="0" t="0"/>
          <a:stretch/>
        </p:blipFill>
        <p:spPr>
          <a:xfrm>
            <a:off x="457200" y="2448529"/>
            <a:ext cx="5128393" cy="340617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19"/>
          <p:cNvSpPr txBox="1"/>
          <p:nvPr>
            <p:ph idx="1" type="body"/>
          </p:nvPr>
        </p:nvSpPr>
        <p:spPr>
          <a:xfrm>
            <a:off x="457200" y="1535113"/>
            <a:ext cx="7105650" cy="639762"/>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2"/>
              </a:buClr>
              <a:buSzPts val="1800"/>
              <a:buFont typeface="Arial"/>
              <a:buNone/>
            </a:pPr>
            <a:r>
              <a:rPr b="1" i="0" lang="de-CH" sz="2400" u="none" cap="none" strike="noStrike">
                <a:solidFill>
                  <a:schemeClr val="dk2"/>
                </a:solidFill>
                <a:latin typeface="Arial"/>
                <a:ea typeface="Arial"/>
                <a:cs typeface="Arial"/>
                <a:sym typeface="Arial"/>
              </a:rPr>
              <a:t>La Licorne: Neuer Garten – neue Geschichte</a:t>
            </a:r>
            <a:endParaRPr/>
          </a:p>
        </p:txBody>
      </p:sp>
      <p:pic>
        <p:nvPicPr>
          <p:cNvPr descr="Ein Bild, das Gras, Baum, draußen, Person enthält.&#10;&#10;Mit sehr hoher Zuverlässigkeit generierte Beschreibung" id="114" name="Google Shape;114;p19"/>
          <p:cNvPicPr preferRelativeResize="0"/>
          <p:nvPr>
            <p:ph idx="2" type="body"/>
          </p:nvPr>
        </p:nvPicPr>
        <p:blipFill rotWithShape="1">
          <a:blip r:embed="rId3">
            <a:alphaModFix/>
          </a:blip>
          <a:srcRect b="0" l="0" r="0" t="0"/>
          <a:stretch/>
        </p:blipFill>
        <p:spPr>
          <a:xfrm>
            <a:off x="457200" y="2376597"/>
            <a:ext cx="5162550" cy="3446301"/>
          </a:xfrm>
          <a:prstGeom prst="rect">
            <a:avLst/>
          </a:prstGeom>
          <a:noFill/>
          <a:ln>
            <a:noFill/>
          </a:ln>
          <a:effectLst>
            <a:outerShdw blurRad="57150" rotWithShape="0" algn="bl" dir="5400000" dist="19050">
              <a:srgbClr val="000000">
                <a:alpha val="50000"/>
              </a:srgbClr>
            </a:outerShdw>
          </a:effectLst>
        </p:spPr>
      </p:pic>
      <p:sp>
        <p:nvSpPr>
          <p:cNvPr id="115" name="Google Shape;115;p19"/>
          <p:cNvSpPr txBox="1"/>
          <p:nvPr>
            <p:ph idx="4" type="body"/>
          </p:nvPr>
        </p:nvSpPr>
        <p:spPr>
          <a:xfrm>
            <a:off x="5880100" y="2420253"/>
            <a:ext cx="2806700" cy="3529013"/>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Char char="●"/>
            </a:pPr>
            <a:r>
              <a:rPr b="0" i="0" lang="de-CH" sz="2400" u="none" cap="none" strike="noStrike">
                <a:solidFill>
                  <a:schemeClr val="dk2"/>
                </a:solidFill>
                <a:latin typeface="Calibri"/>
                <a:ea typeface="Calibri"/>
                <a:cs typeface="Calibri"/>
                <a:sym typeface="Calibri"/>
              </a:rPr>
              <a:t>Hinter dem Zaun mit Säge: Hans Koehli – links von ihm: Valérie Savoy.</a:t>
            </a:r>
            <a:endParaRPr b="0" i="0" sz="2400" u="none" cap="none" strike="noStrike">
              <a:solidFill>
                <a:schemeClr val="dk2"/>
              </a:solidFill>
              <a:latin typeface="Arial"/>
              <a:ea typeface="Arial"/>
              <a:cs typeface="Arial"/>
              <a:sym typeface="Arial"/>
            </a:endParaRPr>
          </a:p>
        </p:txBody>
      </p:sp>
      <p:sp>
        <p:nvSpPr>
          <p:cNvPr id="116" name="Google Shape;116;p1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de-CH"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sp>
        <p:nvSpPr>
          <p:cNvPr id="117" name="Google Shape;117;p19"/>
          <p:cNvSpPr txBox="1"/>
          <p:nvPr>
            <p:ph type="title"/>
          </p:nvPr>
        </p:nvSpPr>
        <p:spPr>
          <a:xfrm>
            <a:off x="251520" y="870298"/>
            <a:ext cx="6873000" cy="365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1" i="0" lang="de-CH" sz="2800" u="none" cap="none" strike="noStrike">
                <a:solidFill>
                  <a:srgbClr val="00529C"/>
                </a:solidFill>
                <a:latin typeface="Arial"/>
                <a:ea typeface="Arial"/>
                <a:cs typeface="Arial"/>
                <a:sym typeface="Arial"/>
              </a:rPr>
              <a:t>Über Activities berichten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0"/>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Char char="●"/>
            </a:pPr>
            <a:r>
              <a:rPr b="0" i="0" lang="de-CH" sz="3600" u="none" cap="none" strike="noStrike">
                <a:solidFill>
                  <a:schemeClr val="dk2"/>
                </a:solidFill>
                <a:latin typeface="Arial"/>
                <a:ea typeface="Arial"/>
                <a:cs typeface="Arial"/>
                <a:sym typeface="Arial"/>
              </a:rPr>
              <a:t>Wir müssen über das, was wir tun, berichten</a:t>
            </a:r>
            <a:r>
              <a:rPr b="0" i="0" lang="de-CH" sz="2400" u="none" cap="none" strike="noStrike">
                <a:solidFill>
                  <a:schemeClr val="dk2"/>
                </a:solidFill>
                <a:latin typeface="Arial"/>
                <a:ea typeface="Arial"/>
                <a:cs typeface="Arial"/>
                <a:sym typeface="Arial"/>
              </a:rPr>
              <a:t>!</a:t>
            </a:r>
            <a:endParaRPr/>
          </a:p>
          <a:p>
            <a:pPr indent="0" lvl="0" marL="0" marR="0" rtl="0" algn="l">
              <a:lnSpc>
                <a:spcPct val="115000"/>
              </a:lnSpc>
              <a:spcBef>
                <a:spcPts val="0"/>
              </a:spcBef>
              <a:spcAft>
                <a:spcPts val="0"/>
              </a:spcAft>
              <a:buClr>
                <a:schemeClr val="dk2"/>
              </a:buClr>
              <a:buSzPts val="1800"/>
              <a:buFont typeface="Arial"/>
              <a:buNone/>
            </a:pPr>
            <a:r>
              <a:t/>
            </a:r>
            <a:endParaRPr b="0" i="0" sz="2400" u="none" cap="none" strike="noStrike">
              <a:solidFill>
                <a:schemeClr val="dk2"/>
              </a:solidFill>
              <a:latin typeface="Arial"/>
              <a:ea typeface="Arial"/>
              <a:cs typeface="Arial"/>
              <a:sym typeface="Arial"/>
            </a:endParaRPr>
          </a:p>
        </p:txBody>
      </p:sp>
      <p:sp>
        <p:nvSpPr>
          <p:cNvPr id="124" name="Google Shape;124;p2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de-CH" sz="1000" u="none" cap="none" strike="noStrike">
                <a:solidFill>
                  <a:schemeClr val="dk2"/>
                </a:solidFill>
                <a:latin typeface="Arial"/>
                <a:ea typeface="Arial"/>
                <a:cs typeface="Arial"/>
                <a:sym typeface="Arial"/>
              </a:rPr>
              <a:t>‹#›</a:t>
            </a:fld>
            <a:endParaRPr b="0" i="0" sz="1000" u="none" cap="none" strike="noStrike">
              <a:solidFill>
                <a:schemeClr val="dk2"/>
              </a:solidFill>
              <a:latin typeface="Arial"/>
              <a:ea typeface="Arial"/>
              <a:cs typeface="Arial"/>
              <a:sym typeface="Arial"/>
            </a:endParaRPr>
          </a:p>
        </p:txBody>
      </p:sp>
      <p:pic>
        <p:nvPicPr>
          <p:cNvPr id="125" name="Google Shape;125;p20"/>
          <p:cNvPicPr preferRelativeResize="0"/>
          <p:nvPr/>
        </p:nvPicPr>
        <p:blipFill rotWithShape="1">
          <a:blip r:embed="rId3">
            <a:alphaModFix/>
          </a:blip>
          <a:srcRect b="0" l="0" r="0" t="0"/>
          <a:stretch/>
        </p:blipFill>
        <p:spPr>
          <a:xfrm>
            <a:off x="754148" y="1019699"/>
            <a:ext cx="3074901" cy="4477356"/>
          </a:xfrm>
          <a:prstGeom prst="rect">
            <a:avLst/>
          </a:prstGeom>
          <a:noFill/>
          <a:ln>
            <a:noFill/>
          </a:ln>
        </p:spPr>
      </p:pic>
      <p:sp>
        <p:nvSpPr>
          <p:cNvPr id="126" name="Google Shape;126;p20"/>
          <p:cNvSpPr txBox="1"/>
          <p:nvPr>
            <p:ph type="title"/>
          </p:nvPr>
        </p:nvSpPr>
        <p:spPr>
          <a:xfrm>
            <a:off x="251520" y="946498"/>
            <a:ext cx="6873000" cy="365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1" i="0" lang="de-CH" sz="2800" u="none" cap="none" strike="noStrike">
                <a:solidFill>
                  <a:srgbClr val="00529C"/>
                </a:solidFill>
                <a:latin typeface="Arial"/>
                <a:ea typeface="Arial"/>
                <a:cs typeface="Arial"/>
                <a:sym typeface="Arial"/>
              </a:rPr>
              <a:t>Fazit?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Larissa-Design">
  <a:themeElements>
    <a:clrScheme name="Lariss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