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8" r:id="rId5"/>
    <p:sldMasterId id="2147483699" r:id="rId6"/>
    <p:sldMasterId id="2147483700" r:id="rId7"/>
    <p:sldMasterId id="2147483701" r:id="rId8"/>
    <p:sldMasterId id="214748370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Lst>
  <p:sldSz cy="6858000" cx="12192000"/>
  <p:notesSz cx="9996475" cy="6864350"/>
  <p:embeddedFontLst>
    <p:embeddedFont>
      <p:font typeface="Lato"/>
      <p:regular r:id="rId30"/>
      <p:bold r:id="rId31"/>
      <p:italic r:id="rId32"/>
      <p:boldItalic r:id="rId33"/>
    </p:embeddedFont>
    <p:embeddedFont>
      <p:font typeface="Quattrocento Sans"/>
      <p:regular r:id="rId34"/>
      <p:bold r:id="rId35"/>
      <p:italic r:id="rId36"/>
      <p:boldItalic r:id="rId37"/>
    </p:embeddedFont>
    <p:embeddedFont>
      <p:font typeface="Helvetica Neue"/>
      <p:regular r:id="rId38"/>
      <p:bold r:id="rId39"/>
      <p:italic r:id="rId40"/>
      <p:boldItalic r:id="rId41"/>
    </p:embeddedFont>
    <p:embeddedFont>
      <p:font typeface="Open Sans Light"/>
      <p:regular r:id="rId42"/>
      <p:bold r:id="rId43"/>
      <p:italic r:id="rId44"/>
      <p:boldItalic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293E4BE-DE86-4B86-A4A4-B83344D70546}">
  <a:tblStyle styleId="{E293E4BE-DE86-4B86-A4A4-B83344D70546}" styleName="Table_0">
    <a:wholeTbl>
      <a:tcTxStyle b="off" i="off">
        <a:font>
          <a:latin typeface="Segoe UI Semibold"/>
          <a:ea typeface="Segoe UI Semibold"/>
          <a:cs typeface="Segoe UI Semibold"/>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4E6"/>
          </a:solidFill>
        </a:fill>
      </a:tcStyle>
    </a:wholeTbl>
    <a:band1H>
      <a:tcTxStyle/>
      <a:tcStyle>
        <a:fill>
          <a:solidFill>
            <a:srgbClr val="FFE8CA"/>
          </a:solidFill>
        </a:fill>
      </a:tcStyle>
    </a:band1H>
    <a:band2H>
      <a:tcTxStyle/>
    </a:band2H>
    <a:band1V>
      <a:tcTxStyle/>
      <a:tcStyle>
        <a:fill>
          <a:solidFill>
            <a:srgbClr val="FFE8CA"/>
          </a:solidFill>
        </a:fill>
      </a:tcStyle>
    </a:band1V>
    <a:band2V>
      <a:tcTxStyle/>
    </a:band2V>
    <a:lastCol>
      <a:tcTxStyle b="on" i="off">
        <a:font>
          <a:latin typeface="Segoe UI Semibold"/>
          <a:ea typeface="Segoe UI Semibold"/>
          <a:cs typeface="Segoe UI Semibold"/>
        </a:font>
        <a:schemeClr val="lt1"/>
      </a:tcTxStyle>
      <a:tcStyle>
        <a:fill>
          <a:solidFill>
            <a:schemeClr val="accent1"/>
          </a:solidFill>
        </a:fill>
      </a:tcStyle>
    </a:lastCol>
    <a:firstCol>
      <a:tcTxStyle b="on" i="off">
        <a:font>
          <a:latin typeface="Segoe UI Semibold"/>
          <a:ea typeface="Segoe UI Semibold"/>
          <a:cs typeface="Segoe UI Semibold"/>
        </a:font>
        <a:schemeClr val="lt1"/>
      </a:tcTxStyle>
      <a:tcStyle>
        <a:fill>
          <a:solidFill>
            <a:schemeClr val="accent1"/>
          </a:solidFill>
        </a:fill>
      </a:tcStyle>
    </a:firstCol>
    <a:lastRow>
      <a:tcTxStyle b="on" i="off">
        <a:font>
          <a:latin typeface="Segoe UI Semibold"/>
          <a:ea typeface="Segoe UI Semibold"/>
          <a:cs typeface="Segoe UI Semibold"/>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Segoe UI Semibold"/>
          <a:ea typeface="Segoe UI Semibold"/>
          <a:cs typeface="Segoe UI Semibold"/>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42" Type="http://schemas.openxmlformats.org/officeDocument/2006/relationships/font" Target="fonts/OpenSansLight-regular.fntdata"/><Relationship Id="rId41" Type="http://schemas.openxmlformats.org/officeDocument/2006/relationships/font" Target="fonts/HelveticaNeue-boldItalic.fntdata"/><Relationship Id="rId44" Type="http://schemas.openxmlformats.org/officeDocument/2006/relationships/font" Target="fonts/OpenSansLight-italic.fntdata"/><Relationship Id="rId43" Type="http://schemas.openxmlformats.org/officeDocument/2006/relationships/font" Target="fonts/OpenSansLight-bold.fntdata"/><Relationship Id="rId46" Type="http://schemas.openxmlformats.org/officeDocument/2006/relationships/font" Target="fonts/OpenSans-regular.fntdata"/><Relationship Id="rId45" Type="http://schemas.openxmlformats.org/officeDocument/2006/relationships/font" Target="fonts/OpenSans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Lato-bold.fntdata"/><Relationship Id="rId30" Type="http://schemas.openxmlformats.org/officeDocument/2006/relationships/font" Target="fonts/Lato-regular.fntdata"/><Relationship Id="rId33" Type="http://schemas.openxmlformats.org/officeDocument/2006/relationships/font" Target="fonts/Lato-boldItalic.fntdata"/><Relationship Id="rId32" Type="http://schemas.openxmlformats.org/officeDocument/2006/relationships/font" Target="fonts/Lato-italic.fntdata"/><Relationship Id="rId35" Type="http://schemas.openxmlformats.org/officeDocument/2006/relationships/font" Target="fonts/QuattrocentoSans-bold.fntdata"/><Relationship Id="rId34" Type="http://schemas.openxmlformats.org/officeDocument/2006/relationships/font" Target="fonts/QuattrocentoSans-regular.fntdata"/><Relationship Id="rId37" Type="http://schemas.openxmlformats.org/officeDocument/2006/relationships/font" Target="fonts/QuattrocentoSans-boldItalic.fntdata"/><Relationship Id="rId36" Type="http://schemas.openxmlformats.org/officeDocument/2006/relationships/font" Target="fonts/QuattrocentoSans-italic.fntdata"/><Relationship Id="rId39" Type="http://schemas.openxmlformats.org/officeDocument/2006/relationships/font" Target="fonts/HelveticaNeue-bold.fntdata"/><Relationship Id="rId38" Type="http://schemas.openxmlformats.org/officeDocument/2006/relationships/font" Target="fonts/HelveticaNeue-regular.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331812" cy="344409"/>
          </a:xfrm>
          <a:prstGeom prst="rect">
            <a:avLst/>
          </a:prstGeom>
          <a:noFill/>
          <a:ln>
            <a:noFill/>
          </a:ln>
        </p:spPr>
        <p:txBody>
          <a:bodyPr anchorCtr="0" anchor="t" bIns="48150" lIns="96325" spcFirstLastPara="1" rIns="96325" wrap="square" tIns="48150"/>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662363" y="0"/>
            <a:ext cx="4331812" cy="344409"/>
          </a:xfrm>
          <a:prstGeom prst="rect">
            <a:avLst/>
          </a:prstGeom>
          <a:noFill/>
          <a:ln>
            <a:noFill/>
          </a:ln>
        </p:spPr>
        <p:txBody>
          <a:bodyPr anchorCtr="0" anchor="t" bIns="48150" lIns="96325" spcFirstLastPara="1" rIns="96325" wrap="square" tIns="48150"/>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9942"/>
            <a:ext cx="4331812" cy="344409"/>
          </a:xfrm>
          <a:prstGeom prst="rect">
            <a:avLst/>
          </a:prstGeom>
          <a:noFill/>
          <a:ln>
            <a:noFill/>
          </a:ln>
        </p:spPr>
        <p:txBody>
          <a:bodyPr anchorCtr="0" anchor="b" bIns="48150" lIns="96325" spcFirstLastPara="1" rIns="96325" wrap="square" tIns="48150"/>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662363" y="6519942"/>
            <a:ext cx="4331812" cy="344409"/>
          </a:xfrm>
          <a:prstGeom prst="rect">
            <a:avLst/>
          </a:prstGeom>
          <a:noFill/>
          <a:ln>
            <a:noFill/>
          </a:ln>
        </p:spPr>
        <p:txBody>
          <a:bodyPr anchorCtr="0" anchor="b" bIns="48150" lIns="96325" spcFirstLastPara="1" rIns="96325" wrap="square" tIns="48150">
            <a:noAutofit/>
          </a:bodyPr>
          <a:lstStyle/>
          <a:p>
            <a:pPr indent="0" lvl="0" marL="0" marR="0" rtl="0" algn="r">
              <a:spcBef>
                <a:spcPts val="0"/>
              </a:spcBef>
              <a:spcAft>
                <a:spcPts val="0"/>
              </a:spcAft>
              <a:buNone/>
            </a:pPr>
            <a:fld id="{00000000-1234-1234-1234-123412341234}" type="slidenum">
              <a:rPr b="0" i="0" lang="fr-FR"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0acd41609_0_0:notes"/>
          <p:cNvSpPr/>
          <p:nvPr>
            <p:ph idx="2" type="sldImg"/>
          </p:nvPr>
        </p:nvSpPr>
        <p:spPr>
          <a:xfrm>
            <a:off x="2938463" y="857250"/>
            <a:ext cx="4119600" cy="23178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0acd41609_0_0:notes"/>
          <p:cNvSpPr txBox="1"/>
          <p:nvPr>
            <p:ph idx="1" type="body"/>
          </p:nvPr>
        </p:nvSpPr>
        <p:spPr>
          <a:xfrm>
            <a:off x="999649" y="3303469"/>
            <a:ext cx="7997100" cy="2702700"/>
          </a:xfrm>
          <a:prstGeom prst="rect">
            <a:avLst/>
          </a:prstGeom>
        </p:spPr>
        <p:txBody>
          <a:bodyPr anchorCtr="0" anchor="t" bIns="48150" lIns="96325" spcFirstLastPara="1" rIns="96325" wrap="square" tIns="48150">
            <a:noAutofit/>
          </a:bodyPr>
          <a:lstStyle/>
          <a:p>
            <a:pPr indent="0" lvl="0" marL="0">
              <a:spcBef>
                <a:spcPts val="0"/>
              </a:spcBef>
              <a:spcAft>
                <a:spcPts val="0"/>
              </a:spcAft>
              <a:buNone/>
            </a:pPr>
            <a:r>
              <a:t/>
            </a:r>
            <a:endParaRPr/>
          </a:p>
        </p:txBody>
      </p:sp>
      <p:sp>
        <p:nvSpPr>
          <p:cNvPr id="186" name="Google Shape;186;g40acd41609_0_0:notes"/>
          <p:cNvSpPr txBox="1"/>
          <p:nvPr>
            <p:ph idx="12" type="sldNum"/>
          </p:nvPr>
        </p:nvSpPr>
        <p:spPr>
          <a:xfrm>
            <a:off x="5662363" y="6519942"/>
            <a:ext cx="4331700" cy="344400"/>
          </a:xfrm>
          <a:prstGeom prst="rect">
            <a:avLst/>
          </a:prstGeom>
        </p:spPr>
        <p:txBody>
          <a:bodyPr anchorCtr="0" anchor="b" bIns="48150" lIns="96325" spcFirstLastPara="1" rIns="96325" wrap="square" tIns="48150">
            <a:noAutofit/>
          </a:bodyPr>
          <a:lstStyle/>
          <a:p>
            <a:pPr indent="0" lvl="0" marL="0">
              <a:spcBef>
                <a:spcPts val="0"/>
              </a:spcBef>
              <a:spcAft>
                <a:spcPts val="0"/>
              </a:spcAft>
              <a:buClr>
                <a:srgbClr val="000000"/>
              </a:buClr>
              <a:buFont typeface="Arial"/>
              <a:buNone/>
            </a:pPr>
            <a:fld id="{00000000-1234-1234-1234-123412341234}" type="slidenum">
              <a:rPr lang="fr-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p9: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9: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10: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0: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L’EML est chargée d’identifier de nouveaux leaders Lions et de les former. Ses principales responsabilités sont :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 Promouvoir les opportunités de formation des responsables pour tous les membres </a:t>
            </a:r>
            <a:endParaRPr/>
          </a:p>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 Augmenter de 10 % le nombre de Lions participant aux réunions de formation des responsables</a:t>
            </a:r>
            <a:endParaRPr/>
          </a:p>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 Identifier et préparer de nouveaux leaders</a:t>
            </a:r>
            <a:endParaRPr/>
          </a:p>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 S’assurer que les formations des officiels de club, des présidents de zone, des 1er et 2e vice-gouverneurs de district sont organisées au niveau du DM ou du district.</a:t>
            </a:r>
            <a:endParaRPr/>
          </a:p>
          <a:p>
            <a:pPr indent="0" lvl="0" marL="0" marR="0" rtl="0" algn="l">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(Discussion/questions si vous avez du temps) : Que pouvons-nous attendre d’autre de la part de l’EML? </a:t>
            </a:r>
            <a:endParaRPr/>
          </a:p>
          <a:p>
            <a:pPr indent="0" lvl="0" marL="0" marR="0" rtl="0" algn="l">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5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11: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1: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L’EME travaille à améliorer la satisfaction des membres, un élément essentiel pour les fidéliser. Les responsabilités principales sont :</a:t>
            </a:r>
            <a:endParaRPr/>
          </a:p>
          <a:p>
            <a:pPr indent="-361279" lvl="0" marL="361279" marR="0" rtl="0" algn="l">
              <a:spcBef>
                <a:spcPts val="0"/>
              </a:spcBef>
              <a:spcAft>
                <a:spcPts val="0"/>
              </a:spcAft>
              <a:buClr>
                <a:schemeClr val="dk1"/>
              </a:buClr>
              <a:buSzPts val="1300"/>
              <a:buFont typeface="Arial"/>
              <a:buChar char="•"/>
            </a:pPr>
            <a:r>
              <a:rPr b="0" i="0" lang="fr-FR" sz="1300" u="none" cap="none" strike="noStrike">
                <a:solidFill>
                  <a:schemeClr val="dk1"/>
                </a:solidFill>
                <a:latin typeface="Calibri"/>
                <a:ea typeface="Calibri"/>
                <a:cs typeface="Calibri"/>
                <a:sym typeface="Calibri"/>
              </a:rPr>
              <a:t>Diminuer les pertes d’effectif en impliquant plus les membres.</a:t>
            </a:r>
            <a:endParaRPr/>
          </a:p>
          <a:p>
            <a:pPr indent="-361279" lvl="0" marL="361279" marR="0" rtl="0" algn="l">
              <a:spcBef>
                <a:spcPts val="0"/>
              </a:spcBef>
              <a:spcAft>
                <a:spcPts val="0"/>
              </a:spcAft>
              <a:buClr>
                <a:schemeClr val="dk1"/>
              </a:buClr>
              <a:buSzPts val="1300"/>
              <a:buFont typeface="Arial"/>
              <a:buChar char="•"/>
            </a:pPr>
            <a:r>
              <a:rPr b="0" i="0" lang="fr-FR" sz="1300" u="none" cap="none" strike="noStrike">
                <a:solidFill>
                  <a:schemeClr val="dk1"/>
                </a:solidFill>
                <a:latin typeface="Calibri"/>
                <a:ea typeface="Calibri"/>
                <a:cs typeface="Calibri"/>
                <a:sym typeface="Calibri"/>
              </a:rPr>
              <a:t>Créer des clubs dans de nouveaux lieux</a:t>
            </a:r>
            <a:endParaRPr/>
          </a:p>
          <a:p>
            <a:pPr indent="-361279" lvl="0" marL="361279" marR="0" rtl="0" algn="l">
              <a:spcBef>
                <a:spcPts val="0"/>
              </a:spcBef>
              <a:spcAft>
                <a:spcPts val="0"/>
              </a:spcAft>
              <a:buClr>
                <a:schemeClr val="dk1"/>
              </a:buClr>
              <a:buSzPts val="1300"/>
              <a:buFont typeface="Arial"/>
              <a:buChar char="•"/>
            </a:pPr>
            <a:r>
              <a:rPr b="0" i="0" lang="fr-FR" sz="1300" u="none" cap="none" strike="noStrike">
                <a:solidFill>
                  <a:schemeClr val="dk1"/>
                </a:solidFill>
                <a:latin typeface="Calibri"/>
                <a:ea typeface="Calibri"/>
                <a:cs typeface="Calibri"/>
                <a:sym typeface="Calibri"/>
              </a:rPr>
              <a:t>Créer des clubs spécialisés</a:t>
            </a:r>
            <a:endParaRPr/>
          </a:p>
          <a:p>
            <a:pPr indent="-361279" lvl="0" marL="361279" marR="0" rtl="0" algn="l">
              <a:spcBef>
                <a:spcPts val="0"/>
              </a:spcBef>
              <a:spcAft>
                <a:spcPts val="0"/>
              </a:spcAft>
              <a:buClr>
                <a:schemeClr val="dk1"/>
              </a:buClr>
              <a:buSzPts val="1300"/>
              <a:buFont typeface="Arial"/>
              <a:buChar char="•"/>
            </a:pPr>
            <a:r>
              <a:rPr b="0" i="0" lang="fr-FR" sz="1300" u="none" cap="none" strike="noStrike">
                <a:solidFill>
                  <a:schemeClr val="dk1"/>
                </a:solidFill>
                <a:latin typeface="Calibri"/>
                <a:ea typeface="Calibri"/>
                <a:cs typeface="Calibri"/>
                <a:sym typeface="Calibri"/>
              </a:rPr>
              <a:t>Inviter des membres potentiels à participer aux activités de service</a:t>
            </a:r>
            <a:endParaRPr/>
          </a:p>
          <a:p>
            <a:pPr indent="-361279" lvl="0" marL="361279" marR="0" rtl="0" algn="l">
              <a:spcBef>
                <a:spcPts val="0"/>
              </a:spcBef>
              <a:spcAft>
                <a:spcPts val="0"/>
              </a:spcAft>
              <a:buClr>
                <a:schemeClr val="dk1"/>
              </a:buClr>
              <a:buSzPts val="1300"/>
              <a:buFont typeface="Arial"/>
              <a:buChar char="•"/>
            </a:pPr>
            <a:r>
              <a:rPr b="0" i="0" lang="fr-FR" sz="1300" u="none" cap="none" strike="noStrike">
                <a:solidFill>
                  <a:schemeClr val="dk1"/>
                </a:solidFill>
                <a:latin typeface="Calibri"/>
                <a:ea typeface="Calibri"/>
                <a:cs typeface="Calibri"/>
                <a:sym typeface="Calibri"/>
              </a:rPr>
              <a:t>Organiser des journées de recrutement</a:t>
            </a:r>
            <a:endParaRPr/>
          </a:p>
          <a:p>
            <a:pPr indent="-361279" lvl="0" marL="361279" marR="0" rtl="0" algn="l">
              <a:spcBef>
                <a:spcPts val="0"/>
              </a:spcBef>
              <a:spcAft>
                <a:spcPts val="0"/>
              </a:spcAft>
              <a:buClr>
                <a:schemeClr val="dk1"/>
              </a:buClr>
              <a:buSzPts val="1300"/>
              <a:buFont typeface="Arial"/>
              <a:buChar char="•"/>
            </a:pPr>
            <a:r>
              <a:rPr b="0" i="0" lang="fr-FR" sz="1300" u="none" cap="none" strike="noStrike">
                <a:solidFill>
                  <a:schemeClr val="dk1"/>
                </a:solidFill>
                <a:latin typeface="Calibri"/>
                <a:ea typeface="Calibri"/>
                <a:cs typeface="Calibri"/>
                <a:sym typeface="Calibri"/>
              </a:rPr>
              <a:t>Traiter chaque Lion comme un membre de sa famille</a:t>
            </a:r>
            <a:endParaRPr/>
          </a:p>
          <a:p>
            <a:pPr indent="-361279" lvl="0" marL="361279" marR="0" rtl="0" algn="l">
              <a:spcBef>
                <a:spcPts val="0"/>
              </a:spcBef>
              <a:spcAft>
                <a:spcPts val="0"/>
              </a:spcAft>
              <a:buClr>
                <a:schemeClr val="dk1"/>
              </a:buClr>
              <a:buSzPts val="1300"/>
              <a:buFont typeface="Arial"/>
              <a:buChar char="•"/>
            </a:pPr>
            <a:r>
              <a:rPr b="0" i="0" lang="fr-FR" sz="1300" u="none" cap="none" strike="noStrike">
                <a:solidFill>
                  <a:schemeClr val="dk1"/>
                </a:solidFill>
                <a:latin typeface="Calibri"/>
                <a:ea typeface="Calibri"/>
                <a:cs typeface="Calibri"/>
                <a:sym typeface="Calibri"/>
              </a:rPr>
              <a:t>S’assurer que les nouveaux membres reçoivent une orientation de qualité et au plus tôt</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(Discussion/questions si vous avez du temps) : Que pouvons-nous attendre d’autre de la part de l’EME?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p12: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2: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Le service est au cœur du Lions Clubs International. L’Équipe mondiale du service a donc de nombreuses responsabilités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180640" lvl="0" marL="180640" marR="0" rtl="0" algn="l">
              <a:spcBef>
                <a:spcPts val="0"/>
              </a:spcBef>
              <a:spcAft>
                <a:spcPts val="0"/>
              </a:spcAft>
              <a:buClr>
                <a:schemeClr val="dk1"/>
              </a:buClr>
              <a:buSzPts val="1200"/>
              <a:buFont typeface="Arial"/>
              <a:buChar char="•"/>
            </a:pPr>
            <a:r>
              <a:rPr b="0" i="0" lang="fr-FR" sz="1200" u="none" cap="none" strike="noStrike">
                <a:solidFill>
                  <a:schemeClr val="dk1"/>
                </a:solidFill>
                <a:latin typeface="Calibri"/>
                <a:ea typeface="Calibri"/>
                <a:cs typeface="Calibri"/>
                <a:sym typeface="Calibri"/>
              </a:rPr>
              <a:t>Soutenir la création et la mise en œuvre d’activités de service alignées avec la mission, la vision et les causes mondiales du LCI, susciter la participation dans des initiatives dans les domaines du diabète, de la lutte contre la faim, de l’environnement, de la vue et du cancer infantile.</a:t>
            </a:r>
            <a:endParaRPr/>
          </a:p>
          <a:p>
            <a:pPr indent="-180640" lvl="0" marL="180640" marR="0" rtl="0" algn="l">
              <a:spcBef>
                <a:spcPts val="0"/>
              </a:spcBef>
              <a:spcAft>
                <a:spcPts val="0"/>
              </a:spcAft>
              <a:buClr>
                <a:schemeClr val="dk1"/>
              </a:buClr>
              <a:buSzPts val="1200"/>
              <a:buFont typeface="Arial"/>
              <a:buChar char="•"/>
            </a:pPr>
            <a:r>
              <a:rPr b="0" i="0" lang="fr-FR" sz="1200" u="none" cap="none" strike="noStrike">
                <a:solidFill>
                  <a:schemeClr val="dk1"/>
                </a:solidFill>
                <a:latin typeface="Calibri"/>
                <a:ea typeface="Calibri"/>
                <a:cs typeface="Calibri"/>
                <a:sym typeface="Calibri"/>
              </a:rPr>
              <a:t>Créer un sentiment d’appartenance et de fierté chez les Lions et Leos en mettant l’accent sur des activités de service Lions et Leos réussies, encourager la participation directe à des actions de qualité apportant une expérience utile et positive.</a:t>
            </a:r>
            <a:endParaRPr/>
          </a:p>
          <a:p>
            <a:pPr indent="-180640" lvl="0" marL="180640" marR="0" rtl="0" algn="l">
              <a:spcBef>
                <a:spcPts val="0"/>
              </a:spcBef>
              <a:spcAft>
                <a:spcPts val="0"/>
              </a:spcAft>
              <a:buClr>
                <a:schemeClr val="dk1"/>
              </a:buClr>
              <a:buSzPts val="1200"/>
              <a:buFont typeface="Arial"/>
              <a:buChar char="•"/>
            </a:pPr>
            <a:r>
              <a:rPr b="0" i="0" lang="fr-FR" sz="1200" u="none" cap="none" strike="noStrike">
                <a:solidFill>
                  <a:schemeClr val="dk1"/>
                </a:solidFill>
                <a:latin typeface="Calibri"/>
                <a:ea typeface="Calibri"/>
                <a:cs typeface="Calibri"/>
                <a:sym typeface="Calibri"/>
              </a:rPr>
              <a:t>Attirer des participants de toute génération pour monter des actions de qualité, impliquer les Leos et le public dans les activités.</a:t>
            </a:r>
            <a:endParaRPr/>
          </a:p>
          <a:p>
            <a:pPr indent="-180640" lvl="0" marL="180640" marR="0" rtl="0" algn="l">
              <a:spcBef>
                <a:spcPts val="0"/>
              </a:spcBef>
              <a:spcAft>
                <a:spcPts val="0"/>
              </a:spcAft>
              <a:buClr>
                <a:schemeClr val="dk1"/>
              </a:buClr>
              <a:buSzPts val="1200"/>
              <a:buFont typeface="Arial"/>
              <a:buChar char="•"/>
            </a:pPr>
            <a:r>
              <a:rPr b="0" i="0" lang="fr-FR" sz="1200" u="none" cap="none" strike="noStrike">
                <a:solidFill>
                  <a:schemeClr val="dk1"/>
                </a:solidFill>
                <a:latin typeface="Calibri"/>
                <a:ea typeface="Calibri"/>
                <a:cs typeface="Calibri"/>
                <a:sym typeface="Calibri"/>
              </a:rPr>
              <a:t>Accroitre la visibilité de l’impact de l’action du Lions au plan local</a:t>
            </a:r>
            <a:endParaRPr/>
          </a:p>
          <a:p>
            <a:pPr indent="-180640" lvl="0" marL="180640" marR="0" rtl="0" algn="l">
              <a:spcBef>
                <a:spcPts val="0"/>
              </a:spcBef>
              <a:spcAft>
                <a:spcPts val="0"/>
              </a:spcAft>
              <a:buClr>
                <a:schemeClr val="dk1"/>
              </a:buClr>
              <a:buSzPts val="1300"/>
              <a:buFont typeface="Arial"/>
              <a:buChar char="•"/>
            </a:pPr>
            <a:r>
              <a:rPr b="0" i="0" lang="fr-FR" sz="1300" u="none" cap="none" strike="noStrike">
                <a:solidFill>
                  <a:schemeClr val="dk1"/>
                </a:solidFill>
                <a:latin typeface="Calibri"/>
                <a:ea typeface="Calibri"/>
                <a:cs typeface="Calibri"/>
                <a:sym typeface="Calibri"/>
              </a:rPr>
              <a:t>Rechercher et partager des récits/informations sur les succès, opportunités et défis d’activités de service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(Discussion/questions si vous avez du temps) : Que pouvons-nous attendre d’autre de la part de l’EMS?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409b705037_0_8:notes"/>
          <p:cNvSpPr/>
          <p:nvPr>
            <p:ph idx="2" type="sldImg"/>
          </p:nvPr>
        </p:nvSpPr>
        <p:spPr>
          <a:xfrm>
            <a:off x="2938463" y="857250"/>
            <a:ext cx="4119600" cy="23178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409b705037_0_8:notes"/>
          <p:cNvSpPr txBox="1"/>
          <p:nvPr>
            <p:ph idx="1" type="body"/>
          </p:nvPr>
        </p:nvSpPr>
        <p:spPr>
          <a:xfrm>
            <a:off x="999649" y="3303469"/>
            <a:ext cx="7997100" cy="2702700"/>
          </a:xfrm>
          <a:prstGeom prst="rect">
            <a:avLst/>
          </a:prstGeom>
        </p:spPr>
        <p:txBody>
          <a:bodyPr anchorCtr="0" anchor="t" bIns="48150" lIns="96325" spcFirstLastPara="1" rIns="96325" wrap="square" tIns="48150">
            <a:noAutofit/>
          </a:bodyPr>
          <a:lstStyle/>
          <a:p>
            <a:pPr indent="0" lvl="0" marL="0">
              <a:spcBef>
                <a:spcPts val="0"/>
              </a:spcBef>
              <a:spcAft>
                <a:spcPts val="0"/>
              </a:spcAft>
              <a:buNone/>
            </a:pPr>
            <a:r>
              <a:t/>
            </a:r>
            <a:endParaRPr/>
          </a:p>
        </p:txBody>
      </p:sp>
      <p:sp>
        <p:nvSpPr>
          <p:cNvPr id="366" name="Google Shape;366;g409b705037_0_8:notes"/>
          <p:cNvSpPr txBox="1"/>
          <p:nvPr>
            <p:ph idx="12" type="sldNum"/>
          </p:nvPr>
        </p:nvSpPr>
        <p:spPr>
          <a:xfrm>
            <a:off x="5662363" y="6519942"/>
            <a:ext cx="4331700" cy="344400"/>
          </a:xfrm>
          <a:prstGeom prst="rect">
            <a:avLst/>
          </a:prstGeom>
        </p:spPr>
        <p:txBody>
          <a:bodyPr anchorCtr="0" anchor="b" bIns="48150" lIns="96325" spcFirstLastPara="1" rIns="96325" wrap="square" tIns="48150">
            <a:noAutofit/>
          </a:bodyPr>
          <a:lstStyle/>
          <a:p>
            <a:pPr indent="0" lvl="0" marL="0">
              <a:spcBef>
                <a:spcPts val="0"/>
              </a:spcBef>
              <a:spcAft>
                <a:spcPts val="0"/>
              </a:spcAft>
              <a:buClr>
                <a:srgbClr val="000000"/>
              </a:buClr>
              <a:buFont typeface="Arial"/>
              <a:buNone/>
            </a:pPr>
            <a:fld id="{00000000-1234-1234-1234-123412341234}" type="slidenum">
              <a:rPr lang="fr-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14: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14: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200" u="none" cap="none" strike="noStrike">
                <a:solidFill>
                  <a:schemeClr val="dk1"/>
                </a:solidFill>
                <a:latin typeface="Lato"/>
                <a:ea typeface="Lato"/>
                <a:cs typeface="Lato"/>
                <a:sym typeface="Lato"/>
              </a:rPr>
              <a:t>Les </a:t>
            </a:r>
            <a:r>
              <a:rPr b="1" i="0" lang="fr-FR" sz="1200" u="none" cap="none" strike="noStrike">
                <a:solidFill>
                  <a:schemeClr val="dk1"/>
                </a:solidFill>
                <a:latin typeface="Lato"/>
                <a:ea typeface="Lato"/>
                <a:cs typeface="Lato"/>
                <a:sym typeface="Lato"/>
              </a:rPr>
              <a:t>Instituts de formation avancée des responsables Lions</a:t>
            </a:r>
            <a:r>
              <a:rPr b="0" i="0" lang="fr-FR" sz="1200" u="none" cap="none" strike="noStrike">
                <a:solidFill>
                  <a:schemeClr val="dk1"/>
                </a:solidFill>
                <a:latin typeface="Lato"/>
                <a:ea typeface="Lato"/>
                <a:cs typeface="Lato"/>
                <a:sym typeface="Lato"/>
              </a:rPr>
              <a:t> (IFARL) visent à renforcer les compétences des responsables Lions pour mieux les préparer à assumer leur rôle aux niveaux de la zone, de la région et du district.</a:t>
            </a:r>
            <a:endParaRPr/>
          </a:p>
          <a:p>
            <a:pPr indent="0" lvl="0" marL="0" marR="0" rtl="0" algn="l">
              <a:spcBef>
                <a:spcPts val="0"/>
              </a:spcBef>
              <a:spcAft>
                <a:spcPts val="0"/>
              </a:spcAft>
              <a:buNone/>
            </a:pPr>
            <a:r>
              <a:t/>
            </a:r>
            <a:endParaRPr b="1" i="0" sz="1200" u="none" cap="none" strike="noStrike">
              <a:solidFill>
                <a:schemeClr val="dk1"/>
              </a:solidFill>
              <a:latin typeface="Lato"/>
              <a:ea typeface="Lato"/>
              <a:cs typeface="Lato"/>
              <a:sym typeface="Lato"/>
            </a:endParaRPr>
          </a:p>
          <a:p>
            <a:pPr indent="0" lvl="0" marL="0" marR="0" rtl="0" algn="l">
              <a:spcBef>
                <a:spcPts val="0"/>
              </a:spcBef>
              <a:spcAft>
                <a:spcPts val="0"/>
              </a:spcAft>
              <a:buNone/>
            </a:pPr>
            <a:r>
              <a:rPr b="0" i="0" lang="fr-FR" sz="1200" u="none" cap="none" strike="noStrike">
                <a:solidFill>
                  <a:schemeClr val="dk1"/>
                </a:solidFill>
                <a:latin typeface="Lato"/>
                <a:ea typeface="Lato"/>
                <a:cs typeface="Lato"/>
                <a:sym typeface="Lato"/>
              </a:rPr>
              <a:t>Les </a:t>
            </a:r>
            <a:r>
              <a:rPr b="1" i="0" lang="fr-FR" sz="1200" u="none" cap="none" strike="noStrike">
                <a:solidFill>
                  <a:schemeClr val="dk1"/>
                </a:solidFill>
                <a:latin typeface="Lato"/>
                <a:ea typeface="Lato"/>
                <a:cs typeface="Lato"/>
                <a:sym typeface="Lato"/>
              </a:rPr>
              <a:t>Instituts de formation des futurs responsables Lions</a:t>
            </a:r>
            <a:r>
              <a:rPr b="0" i="0" lang="fr-FR" sz="1200" u="none" cap="none" strike="noStrike">
                <a:solidFill>
                  <a:schemeClr val="dk1"/>
                </a:solidFill>
                <a:latin typeface="Lato"/>
                <a:ea typeface="Lato"/>
                <a:cs typeface="Lato"/>
                <a:sym typeface="Lato"/>
              </a:rPr>
              <a:t> (IFFRL) ont pour objectif de développer les compétences des Lions qui visent des postes à responsabilités au niveau du club, notamment celui de président de club.</a:t>
            </a:r>
            <a:endParaRPr/>
          </a:p>
          <a:p>
            <a:pPr indent="0" lvl="0" marL="0" marR="0" rtl="0" algn="l">
              <a:spcBef>
                <a:spcPts val="0"/>
              </a:spcBef>
              <a:spcAft>
                <a:spcPts val="0"/>
              </a:spcAft>
              <a:buNone/>
            </a:pPr>
            <a:r>
              <a:t/>
            </a:r>
            <a:endParaRPr b="0" i="0" sz="1200" u="none" cap="none" strike="noStrike">
              <a:solidFill>
                <a:schemeClr val="dk1"/>
              </a:solidFill>
              <a:latin typeface="Lato"/>
              <a:ea typeface="Lato"/>
              <a:cs typeface="Lato"/>
              <a:sym typeface="Lato"/>
            </a:endParaRPr>
          </a:p>
          <a:p>
            <a:pPr indent="0" lvl="0" marL="0" marR="0" rtl="0" algn="l">
              <a:spcBef>
                <a:spcPts val="0"/>
              </a:spcBef>
              <a:spcAft>
                <a:spcPts val="0"/>
              </a:spcAft>
              <a:buNone/>
            </a:pPr>
            <a:r>
              <a:rPr b="0" i="0" lang="fr-FR" sz="1200" u="none" cap="none" strike="noStrike">
                <a:solidFill>
                  <a:schemeClr val="dk1"/>
                </a:solidFill>
                <a:latin typeface="Lato"/>
                <a:ea typeface="Lato"/>
                <a:cs typeface="Lato"/>
                <a:sym typeface="Lato"/>
              </a:rPr>
              <a:t>Les </a:t>
            </a:r>
            <a:r>
              <a:rPr b="1" i="0" lang="fr-FR" sz="1200" u="none" cap="none" strike="noStrike">
                <a:solidFill>
                  <a:schemeClr val="dk1"/>
                </a:solidFill>
                <a:latin typeface="Lato"/>
                <a:ea typeface="Lato"/>
                <a:cs typeface="Lato"/>
                <a:sym typeface="Lato"/>
              </a:rPr>
              <a:t>Instituts de formation des animateurs</a:t>
            </a:r>
            <a:r>
              <a:rPr b="0" i="0" lang="fr-FR" sz="1200" u="none" cap="none" strike="noStrike">
                <a:solidFill>
                  <a:schemeClr val="dk1"/>
                </a:solidFill>
                <a:latin typeface="Lato"/>
                <a:ea typeface="Lato"/>
                <a:cs typeface="Lato"/>
                <a:sym typeface="Lato"/>
              </a:rPr>
              <a:t> (IFA) sont destinés à former un vivier de formateurs Lions. Le curriculum se concentre sur des techniques et concepts qui améliorent la qualité de la formation et l'efficacité globale des programmes de formation des responsables Lions.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15:notes"/>
          <p:cNvSpPr txBox="1"/>
          <p:nvPr>
            <p:ph idx="1" type="body"/>
          </p:nvPr>
        </p:nvSpPr>
        <p:spPr>
          <a:xfrm>
            <a:off x="999649" y="3303469"/>
            <a:ext cx="7997190" cy="2702838"/>
          </a:xfrm>
          <a:prstGeom prst="rect">
            <a:avLst/>
          </a:prstGeom>
        </p:spPr>
        <p:txBody>
          <a:bodyPr anchorCtr="0" anchor="t" bIns="48150" lIns="96325" spcFirstLastPara="1" rIns="96325" wrap="square" tIns="48150">
            <a:noAutofit/>
          </a:bodyPr>
          <a:lstStyle/>
          <a:p>
            <a:pPr indent="0" lvl="0" marL="0">
              <a:spcBef>
                <a:spcPts val="0"/>
              </a:spcBef>
              <a:spcAft>
                <a:spcPts val="0"/>
              </a:spcAft>
              <a:buNone/>
            </a:pPr>
            <a:r>
              <a:t/>
            </a:r>
            <a:endParaRPr/>
          </a:p>
        </p:txBody>
      </p:sp>
      <p:sp>
        <p:nvSpPr>
          <p:cNvPr id="386" name="Google Shape;386;p15: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16:notes"/>
          <p:cNvSpPr txBox="1"/>
          <p:nvPr>
            <p:ph idx="1" type="body"/>
          </p:nvPr>
        </p:nvSpPr>
        <p:spPr>
          <a:xfrm>
            <a:off x="999649" y="3303469"/>
            <a:ext cx="7997190" cy="2702838"/>
          </a:xfrm>
          <a:prstGeom prst="rect">
            <a:avLst/>
          </a:prstGeom>
        </p:spPr>
        <p:txBody>
          <a:bodyPr anchorCtr="0" anchor="t" bIns="48150" lIns="96325" spcFirstLastPara="1" rIns="96325" wrap="square" tIns="48150">
            <a:noAutofit/>
          </a:bodyPr>
          <a:lstStyle/>
          <a:p>
            <a:pPr indent="0" lvl="0" marL="0">
              <a:spcBef>
                <a:spcPts val="0"/>
              </a:spcBef>
              <a:spcAft>
                <a:spcPts val="0"/>
              </a:spcAft>
              <a:buNone/>
            </a:pPr>
            <a:r>
              <a:t/>
            </a:r>
            <a:endParaRPr/>
          </a:p>
        </p:txBody>
      </p:sp>
      <p:sp>
        <p:nvSpPr>
          <p:cNvPr id="391" name="Google Shape;391;p16: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p17:notes"/>
          <p:cNvSpPr txBox="1"/>
          <p:nvPr>
            <p:ph idx="1" type="body"/>
          </p:nvPr>
        </p:nvSpPr>
        <p:spPr>
          <a:xfrm>
            <a:off x="999649" y="3303469"/>
            <a:ext cx="7997190" cy="2702838"/>
          </a:xfrm>
          <a:prstGeom prst="rect">
            <a:avLst/>
          </a:prstGeom>
        </p:spPr>
        <p:txBody>
          <a:bodyPr anchorCtr="0" anchor="t" bIns="48150" lIns="96325" spcFirstLastPara="1" rIns="96325" wrap="square" tIns="48150">
            <a:noAutofit/>
          </a:bodyPr>
          <a:lstStyle/>
          <a:p>
            <a:pPr indent="0" lvl="0" marL="0">
              <a:spcBef>
                <a:spcPts val="0"/>
              </a:spcBef>
              <a:spcAft>
                <a:spcPts val="0"/>
              </a:spcAft>
              <a:buNone/>
            </a:pPr>
            <a:r>
              <a:t/>
            </a:r>
            <a:endParaRPr/>
          </a:p>
        </p:txBody>
      </p:sp>
      <p:sp>
        <p:nvSpPr>
          <p:cNvPr id="397" name="Google Shape;397;p17: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409b705037_0_17:notes"/>
          <p:cNvSpPr/>
          <p:nvPr>
            <p:ph idx="2" type="sldImg"/>
          </p:nvPr>
        </p:nvSpPr>
        <p:spPr>
          <a:xfrm>
            <a:off x="2938463" y="857250"/>
            <a:ext cx="4119600" cy="23178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409b705037_0_17:notes"/>
          <p:cNvSpPr txBox="1"/>
          <p:nvPr>
            <p:ph idx="1" type="body"/>
          </p:nvPr>
        </p:nvSpPr>
        <p:spPr>
          <a:xfrm>
            <a:off x="999649" y="3303469"/>
            <a:ext cx="7997100" cy="2702700"/>
          </a:xfrm>
          <a:prstGeom prst="rect">
            <a:avLst/>
          </a:prstGeom>
        </p:spPr>
        <p:txBody>
          <a:bodyPr anchorCtr="0" anchor="t" bIns="48150" lIns="96325" spcFirstLastPara="1" rIns="96325" wrap="square" tIns="48150">
            <a:noAutofit/>
          </a:bodyPr>
          <a:lstStyle/>
          <a:p>
            <a:pPr indent="0" lvl="0" marL="0">
              <a:spcBef>
                <a:spcPts val="0"/>
              </a:spcBef>
              <a:spcAft>
                <a:spcPts val="0"/>
              </a:spcAft>
              <a:buNone/>
            </a:pPr>
            <a:r>
              <a:t/>
            </a:r>
            <a:endParaRPr/>
          </a:p>
        </p:txBody>
      </p:sp>
      <p:sp>
        <p:nvSpPr>
          <p:cNvPr id="404" name="Google Shape;404;g409b705037_0_17:notes"/>
          <p:cNvSpPr txBox="1"/>
          <p:nvPr>
            <p:ph idx="12" type="sldNum"/>
          </p:nvPr>
        </p:nvSpPr>
        <p:spPr>
          <a:xfrm>
            <a:off x="5662363" y="6519942"/>
            <a:ext cx="4331700" cy="344400"/>
          </a:xfrm>
          <a:prstGeom prst="rect">
            <a:avLst/>
          </a:prstGeom>
        </p:spPr>
        <p:txBody>
          <a:bodyPr anchorCtr="0" anchor="b" bIns="48150" lIns="96325" spcFirstLastPara="1" rIns="96325" wrap="square" tIns="48150">
            <a:noAutofit/>
          </a:bodyPr>
          <a:lstStyle/>
          <a:p>
            <a:pPr indent="0" lvl="0" marL="0">
              <a:spcBef>
                <a:spcPts val="0"/>
              </a:spcBef>
              <a:spcAft>
                <a:spcPts val="0"/>
              </a:spcAft>
              <a:buClr>
                <a:srgbClr val="000000"/>
              </a:buClr>
              <a:buFont typeface="Arial"/>
              <a:buNone/>
            </a:pPr>
            <a:fld id="{00000000-1234-1234-1234-123412341234}" type="slidenum">
              <a:rPr lang="fr-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2: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2: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just">
              <a:spcBef>
                <a:spcPts val="0"/>
              </a:spcBef>
              <a:spcAft>
                <a:spcPts val="0"/>
              </a:spcAft>
              <a:buNone/>
            </a:pPr>
            <a:r>
              <a:rPr b="0" i="0" lang="fr-FR" sz="1200" u="none" cap="none" strike="noStrike">
                <a:solidFill>
                  <a:schemeClr val="dk1"/>
                </a:solidFill>
                <a:latin typeface="Calibri"/>
                <a:ea typeface="Calibri"/>
                <a:cs typeface="Calibri"/>
                <a:sym typeface="Calibri"/>
              </a:rPr>
              <a:t>Réfléchissez à l’impact du Lions Clubs International sur votre vie. Pourquoi avez-vous décidé de devenir, et de rester, un Lion ? [inviter quelqu’un à partager son histoire ou partagez la vôtre]</a:t>
            </a:r>
            <a:endParaRPr/>
          </a:p>
          <a:p>
            <a:pPr indent="0" lvl="0" marL="0" marR="0" rtl="0" algn="just">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fr-FR" sz="1200" u="none" cap="none" strike="noStrike">
                <a:solidFill>
                  <a:schemeClr val="dk1"/>
                </a:solidFill>
                <a:latin typeface="Calibri"/>
                <a:ea typeface="Calibri"/>
                <a:cs typeface="Calibri"/>
                <a:sym typeface="Calibri"/>
              </a:rPr>
              <a:t>Chacun ici à sa propre histoire et a été inspiré par une </a:t>
            </a:r>
            <a:r>
              <a:rPr b="1" i="0" lang="fr-FR" sz="1200" u="none" cap="none" strike="noStrike">
                <a:solidFill>
                  <a:schemeClr val="dk1"/>
                </a:solidFill>
                <a:latin typeface="Calibri"/>
                <a:ea typeface="Calibri"/>
                <a:cs typeface="Calibri"/>
                <a:sym typeface="Calibri"/>
              </a:rPr>
              <a:t>action</a:t>
            </a:r>
            <a:r>
              <a:rPr b="0" i="0" lang="fr-FR" sz="1200" u="none" cap="none" strike="noStrike">
                <a:solidFill>
                  <a:schemeClr val="dk1"/>
                </a:solidFill>
                <a:latin typeface="Calibri"/>
                <a:ea typeface="Calibri"/>
                <a:cs typeface="Calibri"/>
                <a:sym typeface="Calibri"/>
              </a:rPr>
              <a:t> qui l’a marqué.</a:t>
            </a:r>
            <a:endParaRPr/>
          </a:p>
          <a:p>
            <a:pPr indent="0" lvl="0" marL="0" marR="0" rtl="0" algn="just">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fr-FR" sz="1200" u="none" cap="none" strike="noStrike">
                <a:solidFill>
                  <a:schemeClr val="dk1"/>
                </a:solidFill>
                <a:latin typeface="Calibri"/>
                <a:ea typeface="Calibri"/>
                <a:cs typeface="Calibri"/>
                <a:sym typeface="Calibri"/>
              </a:rPr>
              <a:t>Alors que nous entamons notre prochain siècle de service, nous devons poursuivre notre </a:t>
            </a:r>
            <a:r>
              <a:rPr b="1" i="0" lang="fr-FR" sz="1200" u="none" cap="none" strike="noStrike">
                <a:solidFill>
                  <a:schemeClr val="dk1"/>
                </a:solidFill>
                <a:latin typeface="Calibri"/>
                <a:ea typeface="Calibri"/>
                <a:cs typeface="Calibri"/>
                <a:sym typeface="Calibri"/>
              </a:rPr>
              <a:t>action</a:t>
            </a:r>
            <a:r>
              <a:rPr b="0" i="0" lang="fr-FR" sz="1200" u="none" cap="none" strike="noStrike">
                <a:solidFill>
                  <a:schemeClr val="dk1"/>
                </a:solidFill>
                <a:latin typeface="Calibri"/>
                <a:ea typeface="Calibri"/>
                <a:cs typeface="Calibri"/>
                <a:sym typeface="Calibri"/>
              </a:rPr>
              <a:t>. Nous devons nous assurer que tous les clubs et les membres disposent des compétences, des connaissances et des ressources nécessaires pour donner un impact plus fort à leurs actions. </a:t>
            </a:r>
            <a:endParaRPr/>
          </a:p>
          <a:p>
            <a:pPr indent="0" lvl="0" marL="0" marR="0" rtl="0" algn="just">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fr-FR" sz="1200" u="none" cap="none" strike="noStrike">
                <a:solidFill>
                  <a:schemeClr val="dk1"/>
                </a:solidFill>
                <a:latin typeface="Calibri"/>
                <a:ea typeface="Calibri"/>
                <a:cs typeface="Calibri"/>
                <a:sym typeface="Calibri"/>
              </a:rPr>
              <a:t>Le Lions Clubs International se positionne comme l’organisation vers laquelle se tourne le monde pour résoudre les défis mondiaux. Nous sommes destinés à faire de grandes choses. La vidéo qui suit va vous donner un aperçu de ce que nous voulons faire et nous entrerons ensuite dans les détails.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3: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3: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En juillet 2017, la Structure mondiale d’action est lancée et repose sur une vision, une mission et un objectif très spécifiques.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Nous imaginons qu’un jour les Lions et les Leos pourront répondre à chaque besoin dans le monde.</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La mission est de soutenir la vision du LCI et de la LCIF et de </a:t>
            </a:r>
            <a:r>
              <a:rPr b="1" i="0" lang="fr-FR" sz="1200" u="sng" cap="none" strike="noStrike">
                <a:solidFill>
                  <a:schemeClr val="dk1"/>
                </a:solidFill>
                <a:latin typeface="Calibri"/>
                <a:ea typeface="Calibri"/>
                <a:cs typeface="Calibri"/>
                <a:sym typeface="Calibri"/>
              </a:rPr>
              <a:t>raviver la flamme du service</a:t>
            </a:r>
            <a:r>
              <a:rPr b="0" i="0" lang="fr-FR" sz="1200" u="none" cap="none" strike="noStrike">
                <a:solidFill>
                  <a:schemeClr val="dk1"/>
                </a:solidFill>
                <a:latin typeface="Calibri"/>
                <a:ea typeface="Calibri"/>
                <a:cs typeface="Calibri"/>
                <a:sym typeface="Calibri"/>
              </a:rPr>
              <a:t> chez les Lions et Leos.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L’objectif est de s’assurer que le Lions Clubs International ait un impact sur plus de 200 millions de personnes par le service, qu’il atteigne un effectif de 1,7 million de membres Lion et Leo, et qu’il fournisse des opportunités de formation à plus de 500 000 de ses membres d’ici 2020.</a:t>
            </a:r>
            <a:endParaRPr/>
          </a:p>
          <a:p>
            <a:pPr indent="0" lvl="0" marL="0" marR="0" rtl="0" algn="l">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4: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4: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Unifier la Structure mondiale d’action a créé une synergie entre les 3 équipes en soutenant l’interaction et la coopération à tous les niveaux de la structure.</a:t>
            </a:r>
            <a:r>
              <a:rPr b="0" i="0" lang="fr-FR" sz="1200" u="none" cap="none" strike="noStrike">
                <a:solidFill>
                  <a:schemeClr val="dk1"/>
                </a:solidFill>
                <a:latin typeface="Calibri"/>
                <a:ea typeface="Calibri"/>
                <a:cs typeface="Calibri"/>
                <a:sym typeface="Calibri"/>
              </a:rPr>
              <a:t> Le résultat souhaité est un effort combiné plus fort que la somme des efforts séparés des 3 équipes.  </a:t>
            </a:r>
            <a:endParaRPr/>
          </a:p>
          <a:p>
            <a:pPr indent="0" lvl="0" marL="0" marR="0" rtl="0" algn="l">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5: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5: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La Structure mondiale d'action travaillera ensemble sur les initiatives en matière de formation des responsables, de développement de l’effectif et de service. Ces postes ont aussi été mis en place au niveau du club avec l’ensemble des responsables positionnés pour soutenir le club.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En regroupant l’Équipe mondiale du leadership (EML), l’Équipe mondiale de l'effectif (EME) et l’Équipe mondiale du Service (EMS) sous la Structure mondiale d'action, nous créons de nouvelles opportunités de croissance et de service pour les clubs afin d’atteindre notre objectif se servir </a:t>
            </a:r>
            <a:r>
              <a:rPr b="1" i="0" lang="fr-FR" sz="1200" u="none" cap="none" strike="noStrike">
                <a:solidFill>
                  <a:schemeClr val="dk1"/>
                </a:solidFill>
                <a:latin typeface="Calibri"/>
                <a:ea typeface="Calibri"/>
                <a:cs typeface="Calibri"/>
                <a:sym typeface="Calibri"/>
              </a:rPr>
              <a:t>200 millions de personnes par an d’ici juin 2021.</a:t>
            </a:r>
            <a:r>
              <a:rPr b="0" i="0" lang="fr-FR" sz="1700" u="none" cap="none" strike="noStrike">
                <a:solidFill>
                  <a:schemeClr val="dk1"/>
                </a:solidFill>
                <a:latin typeface="Lato"/>
                <a:ea typeface="Lato"/>
                <a:cs typeface="Lato"/>
                <a:sym typeface="Lato"/>
              </a:rPr>
              <a:t>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6: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6: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300" u="none" cap="none" strike="noStrike">
                <a:solidFill>
                  <a:schemeClr val="dk1"/>
                </a:solidFill>
                <a:latin typeface="Calibri"/>
                <a:ea typeface="Calibri"/>
                <a:cs typeface="Calibri"/>
                <a:sym typeface="Calibri"/>
              </a:rPr>
              <a:t>Unifier la Structure mondiale d’action a créé une synergie entre les 3 équipes en soutenant l’interaction et la coopération à tous les niveaux de la structure.</a:t>
            </a:r>
            <a:r>
              <a:rPr b="0" i="0" lang="fr-FR" sz="1200" u="none" cap="none" strike="noStrike">
                <a:solidFill>
                  <a:schemeClr val="dk1"/>
                </a:solidFill>
                <a:latin typeface="Calibri"/>
                <a:ea typeface="Calibri"/>
                <a:cs typeface="Calibri"/>
                <a:sym typeface="Calibri"/>
              </a:rPr>
              <a:t> Le résultat souhaité est un effort combiné plus fort que la somme des efforts séparés des 3 équipes.  </a:t>
            </a:r>
            <a:endParaRPr/>
          </a:p>
          <a:p>
            <a:pPr indent="0" lvl="0" marL="0" marR="0" rtl="0" algn="l">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7: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7: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La Structure mondiale d'action travaillera ensemble sur les initiatives en matière de formation des responsables, de développement de l’effectif et de service. Ces postes ont aussi été mis en place au niveau du club avec l’ensemble des responsables positionnés pour soutenir le club.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En regroupant l’Équipe mondiale du leadership (EML), l’Équipe mondiale de l'effectif (EME) et l’Équipe mondiale du Service (EMS) sous la Structure mondiale d'action, nous créons de nouvelles opportunités de croissance et de service pour les clubs afin d’atteindre notre objectif se servir </a:t>
            </a:r>
            <a:r>
              <a:rPr b="1" i="0" lang="fr-FR" sz="1200" u="none" cap="none" strike="noStrike">
                <a:solidFill>
                  <a:schemeClr val="dk1"/>
                </a:solidFill>
                <a:latin typeface="Calibri"/>
                <a:ea typeface="Calibri"/>
                <a:cs typeface="Calibri"/>
                <a:sym typeface="Calibri"/>
              </a:rPr>
              <a:t>200 millions de personnes par an d’ici juin 2021.</a:t>
            </a:r>
            <a:r>
              <a:rPr b="0" i="0" lang="fr-FR" sz="1700" u="none" cap="none" strike="noStrike">
                <a:solidFill>
                  <a:schemeClr val="dk1"/>
                </a:solidFill>
                <a:latin typeface="Lato"/>
                <a:ea typeface="Lato"/>
                <a:cs typeface="Lato"/>
                <a:sym typeface="Lato"/>
              </a:rPr>
              <a:t>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8:notes"/>
          <p:cNvSpPr/>
          <p:nvPr>
            <p:ph idx="2" type="sldImg"/>
          </p:nvPr>
        </p:nvSpPr>
        <p:spPr>
          <a:xfrm>
            <a:off x="2938463" y="857250"/>
            <a:ext cx="4119562" cy="2317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8:notes"/>
          <p:cNvSpPr txBox="1"/>
          <p:nvPr>
            <p:ph idx="1" type="body"/>
          </p:nvPr>
        </p:nvSpPr>
        <p:spPr>
          <a:xfrm>
            <a:off x="999649" y="3303469"/>
            <a:ext cx="7997190" cy="2702838"/>
          </a:xfrm>
          <a:prstGeom prst="rect">
            <a:avLst/>
          </a:prstGeom>
          <a:noFill/>
          <a:ln>
            <a:noFill/>
          </a:ln>
        </p:spPr>
        <p:txBody>
          <a:bodyPr anchorCtr="0" anchor="t" bIns="48150" lIns="96325" spcFirstLastPara="1" rIns="96325" wrap="square" tIns="48150">
            <a:noAutofit/>
          </a:bodyPr>
          <a:lstStyle/>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En juillet 2017, la Structure mondiale d’action est lancée et repose sur une vision, une mission et un objectif très spécifiques.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Nous imaginons qu’un jour les Lions et les Leos pourront répondre à chaque besoin dans le monde.</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La mission est de soutenir la vision du LCI et de la LCIF et de </a:t>
            </a:r>
            <a:r>
              <a:rPr b="1" i="0" lang="fr-FR" sz="1200" u="sng" cap="none" strike="noStrike">
                <a:solidFill>
                  <a:schemeClr val="dk1"/>
                </a:solidFill>
                <a:latin typeface="Calibri"/>
                <a:ea typeface="Calibri"/>
                <a:cs typeface="Calibri"/>
                <a:sym typeface="Calibri"/>
              </a:rPr>
              <a:t>raviver la flamme du service</a:t>
            </a:r>
            <a:r>
              <a:rPr b="0" i="0" lang="fr-FR" sz="1200" u="none" cap="none" strike="noStrike">
                <a:solidFill>
                  <a:schemeClr val="dk1"/>
                </a:solidFill>
                <a:latin typeface="Calibri"/>
                <a:ea typeface="Calibri"/>
                <a:cs typeface="Calibri"/>
                <a:sym typeface="Calibri"/>
              </a:rPr>
              <a:t> chez les Lions et Leos.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fr-FR" sz="1200" u="none" cap="none" strike="noStrike">
                <a:solidFill>
                  <a:schemeClr val="dk1"/>
                </a:solidFill>
                <a:latin typeface="Calibri"/>
                <a:ea typeface="Calibri"/>
                <a:cs typeface="Calibri"/>
                <a:sym typeface="Calibri"/>
              </a:rPr>
              <a:t>L’objectif est de s’assurer que le Lions Clubs International ait un impact sur plus de 200 millions de personnes par le service, qu’il atteigne un effectif de 1,7 million de membres Lion et Leo, et qu’il fournisse des opportunités de formation à plus de 500 000 de ses membres d’ici 2020.</a:t>
            </a:r>
            <a:endParaRPr/>
          </a:p>
          <a:p>
            <a:pPr indent="0" lvl="0" marL="0" marR="0" rtl="0" algn="l">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Only" showMasterSp="0">
  <p:cSld name="2_Title Only">
    <p:bg>
      <p:bgPr>
        <a:solidFill>
          <a:srgbClr val="7F7F7F"/>
        </a:solidFill>
      </p:bgPr>
    </p:bg>
    <p:spTree>
      <p:nvGrpSpPr>
        <p:cNvPr id="13" name="Shape 13"/>
        <p:cNvGrpSpPr/>
        <p:nvPr/>
      </p:nvGrpSpPr>
      <p:grpSpPr>
        <a:xfrm>
          <a:off x="0" y="0"/>
          <a:ext cx="0" cy="0"/>
          <a:chOff x="0" y="0"/>
          <a:chExt cx="0" cy="0"/>
        </a:xfrm>
      </p:grpSpPr>
      <p:sp>
        <p:nvSpPr>
          <p:cNvPr id="14" name="Google Shape;14;p2"/>
          <p:cNvSpPr txBox="1"/>
          <p:nvPr/>
        </p:nvSpPr>
        <p:spPr>
          <a:xfrm>
            <a:off x="114300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Only" showMasterSp="0">
  <p:cSld name="2_Title Only">
    <p:bg>
      <p:bgPr>
        <a:solidFill>
          <a:srgbClr val="7F7F7F"/>
        </a:solidFill>
      </p:bgPr>
    </p:bg>
    <p:spTree>
      <p:nvGrpSpPr>
        <p:cNvPr id="43" name="Shape 43"/>
        <p:cNvGrpSpPr/>
        <p:nvPr/>
      </p:nvGrpSpPr>
      <p:grpSpPr>
        <a:xfrm>
          <a:off x="0" y="0"/>
          <a:ext cx="0" cy="0"/>
          <a:chOff x="0" y="0"/>
          <a:chExt cx="0" cy="0"/>
        </a:xfrm>
      </p:grpSpPr>
      <p:sp>
        <p:nvSpPr>
          <p:cNvPr id="44" name="Google Shape;44;p12"/>
          <p:cNvSpPr txBox="1"/>
          <p:nvPr/>
        </p:nvSpPr>
        <p:spPr>
          <a:xfrm>
            <a:off x="114300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bg>
      <p:bgPr>
        <a:solidFill>
          <a:srgbClr val="F2F2F2"/>
        </a:solidFill>
      </p:bgPr>
    </p:bg>
    <p:spTree>
      <p:nvGrpSpPr>
        <p:cNvPr id="45" name="Shape 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bg>
      <p:bgPr>
        <a:solidFill>
          <a:srgbClr val="F2F2F2"/>
        </a:solidFill>
      </p:bgPr>
    </p:bg>
    <p:spTree>
      <p:nvGrpSpPr>
        <p:cNvPr id="46" name="Shape 46"/>
        <p:cNvGrpSpPr/>
        <p:nvPr/>
      </p:nvGrpSpPr>
      <p:grpSpPr>
        <a:xfrm>
          <a:off x="0" y="0"/>
          <a:ext cx="0" cy="0"/>
          <a:chOff x="0" y="0"/>
          <a:chExt cx="0" cy="0"/>
        </a:xfrm>
      </p:grpSpPr>
      <p:sp>
        <p:nvSpPr>
          <p:cNvPr id="47" name="Google Shape;47;p14"/>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2F2F2"/>
        </a:solidFill>
      </p:bgPr>
    </p:bg>
    <p:spTree>
      <p:nvGrpSpPr>
        <p:cNvPr id="48" name="Shape 48"/>
        <p:cNvGrpSpPr/>
        <p:nvPr/>
      </p:nvGrpSpPr>
      <p:grpSpPr>
        <a:xfrm>
          <a:off x="0" y="0"/>
          <a:ext cx="0" cy="0"/>
          <a:chOff x="0" y="0"/>
          <a:chExt cx="0" cy="0"/>
        </a:xfrm>
      </p:grpSpPr>
      <p:sp>
        <p:nvSpPr>
          <p:cNvPr id="49" name="Google Shape;49;p15"/>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50" name="Google Shape;50;p15"/>
          <p:cNvSpPr txBox="1"/>
          <p:nvPr>
            <p:ph idx="1" type="body"/>
          </p:nvPr>
        </p:nvSpPr>
        <p:spPr>
          <a:xfrm>
            <a:off x="406400" y="1447800"/>
            <a:ext cx="11379200" cy="4495800"/>
          </a:xfrm>
          <a:prstGeom prst="rect">
            <a:avLst/>
          </a:prstGeom>
          <a:noFill/>
          <a:ln>
            <a:noFill/>
          </a:ln>
        </p:spPr>
        <p:txBody>
          <a:bodyPr anchorCtr="0" anchor="t" bIns="45700" lIns="91425" spcFirstLastPara="1" rIns="91425" wrap="square" tIns="45700"/>
          <a:lstStyle>
            <a:lvl1pPr indent="-342900" lvl="0" marL="457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lnSpc>
                <a:spcPct val="100000"/>
              </a:lnSpc>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eaker_3" showMasterSp="0">
  <p:cSld name="Breaker_3">
    <p:spTree>
      <p:nvGrpSpPr>
        <p:cNvPr id="51" name="Shape 51"/>
        <p:cNvGrpSpPr/>
        <p:nvPr/>
      </p:nvGrpSpPr>
      <p:grpSpPr>
        <a:xfrm>
          <a:off x="0" y="0"/>
          <a:ext cx="0" cy="0"/>
          <a:chOff x="0" y="0"/>
          <a:chExt cx="0" cy="0"/>
        </a:xfrm>
      </p:grpSpPr>
      <p:pic>
        <p:nvPicPr>
          <p:cNvPr id="52" name="Google Shape;52;p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3" name="Google Shape;53;p16"/>
          <p:cNvSpPr/>
          <p:nvPr/>
        </p:nvSpPr>
        <p:spPr>
          <a:xfrm>
            <a:off x="0" y="0"/>
            <a:ext cx="12192000" cy="6858000"/>
          </a:xfrm>
          <a:prstGeom prst="rect">
            <a:avLst/>
          </a:prstGeom>
          <a:solidFill>
            <a:schemeClr val="dk1">
              <a:alpha val="68627"/>
            </a:schemeClr>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54" name="Google Shape;54;p16"/>
          <p:cNvSpPr/>
          <p:nvPr/>
        </p:nvSpPr>
        <p:spPr>
          <a:xfrm>
            <a:off x="5547360" y="3962400"/>
            <a:ext cx="1097280" cy="64008"/>
          </a:xfrm>
          <a:prstGeom prst="rect">
            <a:avLst/>
          </a:prstGeom>
          <a:solidFill>
            <a:schemeClr val="accent1"/>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55" name="Google Shape;55;p16"/>
          <p:cNvSpPr txBox="1"/>
          <p:nvPr>
            <p:ph idx="1" type="body"/>
          </p:nvPr>
        </p:nvSpPr>
        <p:spPr>
          <a:xfrm>
            <a:off x="399628" y="4187165"/>
            <a:ext cx="11392747" cy="458712"/>
          </a:xfrm>
          <a:prstGeom prst="rect">
            <a:avLst/>
          </a:prstGeom>
          <a:noFill/>
          <a:ln>
            <a:noFill/>
          </a:ln>
        </p:spPr>
        <p:txBody>
          <a:bodyPr anchorCtr="1" anchor="ctr" bIns="45700" lIns="91425" spcFirstLastPara="1" rIns="91425" wrap="square" tIns="45700"/>
          <a:lstStyle>
            <a:lvl1pPr indent="-228600" lvl="0" marL="457200" marR="0" rtl="0" algn="ctr">
              <a:spcBef>
                <a:spcPts val="400"/>
              </a:spcBef>
              <a:spcAft>
                <a:spcPts val="0"/>
              </a:spcAft>
              <a:buClr>
                <a:schemeClr val="lt1"/>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56" name="Google Shape;56;p16"/>
          <p:cNvSpPr txBox="1"/>
          <p:nvPr>
            <p:ph idx="2" type="body"/>
          </p:nvPr>
        </p:nvSpPr>
        <p:spPr>
          <a:xfrm>
            <a:off x="406400" y="3124200"/>
            <a:ext cx="11379200" cy="685800"/>
          </a:xfrm>
          <a:prstGeom prst="rect">
            <a:avLst/>
          </a:prstGeom>
          <a:noFill/>
          <a:ln>
            <a:noFill/>
          </a:ln>
        </p:spPr>
        <p:txBody>
          <a:bodyPr anchorCtr="0" anchor="ctr" bIns="45700" lIns="91425" spcFirstLastPara="1" rIns="91425" wrap="square" tIns="45700"/>
          <a:lstStyle>
            <a:lvl1pPr indent="-228600" lvl="0" marL="457200" marR="0" rtl="0" algn="ctr">
              <a:spcBef>
                <a:spcPts val="900"/>
              </a:spcBef>
              <a:spcAft>
                <a:spcPts val="0"/>
              </a:spcAft>
              <a:buClr>
                <a:schemeClr val="lt1"/>
              </a:buClr>
              <a:buSzPts val="4500"/>
              <a:buFont typeface="Arial"/>
              <a:buNone/>
              <a:defRPr b="0" i="0" sz="45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showMasterSp="0">
  <p:cSld name="Custom Layout">
    <p:bg>
      <p:bgPr>
        <a:solidFill>
          <a:srgbClr val="F2F2F2"/>
        </a:solidFill>
      </p:bgPr>
    </p:bg>
    <p:spTree>
      <p:nvGrpSpPr>
        <p:cNvPr id="57" name="Shape 57"/>
        <p:cNvGrpSpPr/>
        <p:nvPr/>
      </p:nvGrpSpPr>
      <p:grpSpPr>
        <a:xfrm>
          <a:off x="0" y="0"/>
          <a:ext cx="0" cy="0"/>
          <a:chOff x="0" y="0"/>
          <a:chExt cx="0" cy="0"/>
        </a:xfrm>
      </p:grpSpPr>
      <p:sp>
        <p:nvSpPr>
          <p:cNvPr id="58" name="Google Shape;58;p17"/>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Only" showMasterSp="0">
  <p:cSld name="1_Title Only">
    <p:bg>
      <p:bgPr>
        <a:solidFill>
          <a:srgbClr val="F2F2F2"/>
        </a:solidFill>
      </p:bgPr>
    </p:bg>
    <p:spTree>
      <p:nvGrpSpPr>
        <p:cNvPr id="59" name="Shape 59"/>
        <p:cNvGrpSpPr/>
        <p:nvPr/>
      </p:nvGrpSpPr>
      <p:grpSpPr>
        <a:xfrm>
          <a:off x="0" y="0"/>
          <a:ext cx="0" cy="0"/>
          <a:chOff x="0" y="0"/>
          <a:chExt cx="0" cy="0"/>
        </a:xfrm>
      </p:grpSpPr>
      <p:sp>
        <p:nvSpPr>
          <p:cNvPr id="60" name="Google Shape;60;p18"/>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Only" showMasterSp="0">
  <p:cSld name="3_Title Only">
    <p:bg>
      <p:bgPr>
        <a:solidFill>
          <a:schemeClr val="lt1"/>
        </a:solidFill>
      </p:bgPr>
    </p:bg>
    <p:spTree>
      <p:nvGrpSpPr>
        <p:cNvPr id="61" name="Shape 61"/>
        <p:cNvGrpSpPr/>
        <p:nvPr/>
      </p:nvGrpSpPr>
      <p:grpSpPr>
        <a:xfrm>
          <a:off x="0" y="0"/>
          <a:ext cx="0" cy="0"/>
          <a:chOff x="0" y="0"/>
          <a:chExt cx="0" cy="0"/>
        </a:xfrm>
      </p:grpSpPr>
      <p:sp>
        <p:nvSpPr>
          <p:cNvPr id="62" name="Google Shape;62;p19"/>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3" name="Shape 63"/>
        <p:cNvGrpSpPr/>
        <p:nvPr/>
      </p:nvGrpSpPr>
      <p:grpSpPr>
        <a:xfrm>
          <a:off x="0" y="0"/>
          <a:ext cx="0" cy="0"/>
          <a:chOff x="0" y="0"/>
          <a:chExt cx="0" cy="0"/>
        </a:xfrm>
      </p:grpSpPr>
      <p:sp>
        <p:nvSpPr>
          <p:cNvPr id="64" name="Google Shape;64;p20"/>
          <p:cNvSpPr txBox="1"/>
          <p:nvPr>
            <p:ph type="ctrTitle"/>
          </p:nvPr>
        </p:nvSpPr>
        <p:spPr>
          <a:xfrm>
            <a:off x="1524000" y="1122363"/>
            <a:ext cx="9144000" cy="2387600"/>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60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65" name="Google Shape;65;p20"/>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1pPr>
            <a:lvl2pPr lvl="1" marR="0" rtl="0" algn="ctr">
              <a:spcBef>
                <a:spcPts val="400"/>
              </a:spcBef>
              <a:spcAft>
                <a:spcPts val="0"/>
              </a:spcAft>
              <a:buClr>
                <a:schemeClr val="dk1"/>
              </a:buClr>
              <a:buSzPts val="2000"/>
              <a:buFont typeface="Quattrocento Sans"/>
              <a:buNone/>
              <a:defRPr b="0" i="0" sz="2000" u="none" cap="none" strike="noStrike">
                <a:solidFill>
                  <a:schemeClr val="dk1"/>
                </a:solidFill>
                <a:latin typeface="Quattrocento Sans"/>
                <a:ea typeface="Quattrocento Sans"/>
                <a:cs typeface="Quattrocento Sans"/>
                <a:sym typeface="Quattrocento Sans"/>
              </a:defRPr>
            </a:lvl2pPr>
            <a:lvl3pPr lvl="2" marR="0" rtl="0" algn="ctr">
              <a:spcBef>
                <a:spcPts val="36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lvl="3"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4pPr>
            <a:lvl5pPr lvl="4"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5pPr>
            <a:lvl6pPr lvl="5"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6pPr>
            <a:lvl7pPr lvl="6"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7pPr>
            <a:lvl8pPr lvl="7"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8pPr>
            <a:lvl9pPr lvl="8"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9pPr>
          </a:lstStyle>
          <a:p/>
        </p:txBody>
      </p:sp>
      <p:sp>
        <p:nvSpPr>
          <p:cNvPr id="66" name="Google Shape;66;p20"/>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67" name="Google Shape;67;p20"/>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68" name="Google Shape;68;p20"/>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33373B"/>
                </a:solidFill>
                <a:latin typeface="Arial"/>
                <a:ea typeface="Arial"/>
                <a:cs typeface="Arial"/>
                <a:sym typeface="Arial"/>
              </a:defRPr>
            </a:lvl1pPr>
            <a:lvl2pPr indent="0" lvl="1" marL="0" marR="0" rtl="0" algn="l">
              <a:spcBef>
                <a:spcPts val="0"/>
              </a:spcBef>
              <a:spcAft>
                <a:spcPts val="0"/>
              </a:spcAft>
              <a:buNone/>
              <a:defRPr sz="1800">
                <a:solidFill>
                  <a:srgbClr val="33373B"/>
                </a:solidFill>
                <a:latin typeface="Arial"/>
                <a:ea typeface="Arial"/>
                <a:cs typeface="Arial"/>
                <a:sym typeface="Arial"/>
              </a:defRPr>
            </a:lvl2pPr>
            <a:lvl3pPr indent="0" lvl="2" marL="0" marR="0" rtl="0" algn="l">
              <a:spcBef>
                <a:spcPts val="0"/>
              </a:spcBef>
              <a:spcAft>
                <a:spcPts val="0"/>
              </a:spcAft>
              <a:buNone/>
              <a:defRPr sz="1800">
                <a:solidFill>
                  <a:srgbClr val="33373B"/>
                </a:solidFill>
                <a:latin typeface="Arial"/>
                <a:ea typeface="Arial"/>
                <a:cs typeface="Arial"/>
                <a:sym typeface="Arial"/>
              </a:defRPr>
            </a:lvl3pPr>
            <a:lvl4pPr indent="0" lvl="3" marL="0" marR="0" rtl="0" algn="l">
              <a:spcBef>
                <a:spcPts val="0"/>
              </a:spcBef>
              <a:spcAft>
                <a:spcPts val="0"/>
              </a:spcAft>
              <a:buNone/>
              <a:defRPr sz="1800">
                <a:solidFill>
                  <a:srgbClr val="33373B"/>
                </a:solidFill>
                <a:latin typeface="Arial"/>
                <a:ea typeface="Arial"/>
                <a:cs typeface="Arial"/>
                <a:sym typeface="Arial"/>
              </a:defRPr>
            </a:lvl4pPr>
            <a:lvl5pPr indent="0" lvl="4" marL="0" marR="0" rtl="0" algn="l">
              <a:spcBef>
                <a:spcPts val="0"/>
              </a:spcBef>
              <a:spcAft>
                <a:spcPts val="0"/>
              </a:spcAft>
              <a:buNone/>
              <a:defRPr sz="1800">
                <a:solidFill>
                  <a:srgbClr val="33373B"/>
                </a:solidFill>
                <a:latin typeface="Arial"/>
                <a:ea typeface="Arial"/>
                <a:cs typeface="Arial"/>
                <a:sym typeface="Arial"/>
              </a:defRPr>
            </a:lvl5pPr>
            <a:lvl6pPr indent="0" lvl="5" marL="0" marR="0" rtl="0" algn="l">
              <a:spcBef>
                <a:spcPts val="0"/>
              </a:spcBef>
              <a:spcAft>
                <a:spcPts val="0"/>
              </a:spcAft>
              <a:buNone/>
              <a:defRPr sz="1800">
                <a:solidFill>
                  <a:srgbClr val="33373B"/>
                </a:solidFill>
                <a:latin typeface="Arial"/>
                <a:ea typeface="Arial"/>
                <a:cs typeface="Arial"/>
                <a:sym typeface="Arial"/>
              </a:defRPr>
            </a:lvl6pPr>
            <a:lvl7pPr indent="0" lvl="6" marL="0" marR="0" rtl="0" algn="l">
              <a:spcBef>
                <a:spcPts val="0"/>
              </a:spcBef>
              <a:spcAft>
                <a:spcPts val="0"/>
              </a:spcAft>
              <a:buNone/>
              <a:defRPr sz="1800">
                <a:solidFill>
                  <a:srgbClr val="33373B"/>
                </a:solidFill>
                <a:latin typeface="Arial"/>
                <a:ea typeface="Arial"/>
                <a:cs typeface="Arial"/>
                <a:sym typeface="Arial"/>
              </a:defRPr>
            </a:lvl7pPr>
            <a:lvl8pPr indent="0" lvl="7" marL="0" marR="0" rtl="0" algn="l">
              <a:spcBef>
                <a:spcPts val="0"/>
              </a:spcBef>
              <a:spcAft>
                <a:spcPts val="0"/>
              </a:spcAft>
              <a:buNone/>
              <a:defRPr sz="1800">
                <a:solidFill>
                  <a:srgbClr val="33373B"/>
                </a:solidFill>
                <a:latin typeface="Arial"/>
                <a:ea typeface="Arial"/>
                <a:cs typeface="Arial"/>
                <a:sym typeface="Arial"/>
              </a:defRPr>
            </a:lvl8pPr>
            <a:lvl9pPr indent="0" lvl="8" marL="0" marR="0" rtl="0" algn="l">
              <a:spcBef>
                <a:spcPts val="0"/>
              </a:spcBef>
              <a:spcAft>
                <a:spcPts val="0"/>
              </a:spcAft>
              <a:buNone/>
              <a:defRPr sz="1800">
                <a:solidFill>
                  <a:srgbClr val="33373B"/>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Only" showMasterSp="0">
  <p:cSld name="4_Title Only">
    <p:bg>
      <p:bgPr>
        <a:solidFill>
          <a:schemeClr val="lt1"/>
        </a:solidFill>
      </p:bgPr>
    </p:bg>
    <p:spTree>
      <p:nvGrpSpPr>
        <p:cNvPr id="69" name="Shape 69"/>
        <p:cNvGrpSpPr/>
        <p:nvPr/>
      </p:nvGrpSpPr>
      <p:grpSpPr>
        <a:xfrm>
          <a:off x="0" y="0"/>
          <a:ext cx="0" cy="0"/>
          <a:chOff x="0" y="0"/>
          <a:chExt cx="0" cy="0"/>
        </a:xfrm>
      </p:grpSpPr>
      <p:sp>
        <p:nvSpPr>
          <p:cNvPr id="70" name="Google Shape;70;p21"/>
          <p:cNvSpPr/>
          <p:nvPr/>
        </p:nvSpPr>
        <p:spPr>
          <a:xfrm>
            <a:off x="0" y="0"/>
            <a:ext cx="12217791" cy="6858000"/>
          </a:xfrm>
          <a:prstGeom prst="rect">
            <a:avLst/>
          </a:prstGeom>
          <a:gradFill>
            <a:gsLst>
              <a:gs pos="0">
                <a:srgbClr val="000238"/>
              </a:gs>
              <a:gs pos="100000">
                <a:srgbClr val="3F3F54"/>
              </a:gs>
            </a:gsLst>
            <a:lin ang="34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bg>
      <p:bgPr>
        <a:solidFill>
          <a:srgbClr val="F2F2F2"/>
        </a:solidFill>
      </p:bgPr>
    </p:bg>
    <p:spTree>
      <p:nvGrpSpPr>
        <p:cNvPr id="15" name="Shape 1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bg>
      <p:bgPr>
        <a:solidFill>
          <a:srgbClr val="F2F2F2"/>
        </a:solidFill>
      </p:bgPr>
    </p:bg>
    <p:spTree>
      <p:nvGrpSpPr>
        <p:cNvPr id="75" name="Shape 75"/>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bg>
      <p:bgPr>
        <a:solidFill>
          <a:srgbClr val="F2F2F2"/>
        </a:solidFill>
      </p:bgPr>
    </p:bg>
    <p:spTree>
      <p:nvGrpSpPr>
        <p:cNvPr id="76" name="Shape 76"/>
        <p:cNvGrpSpPr/>
        <p:nvPr/>
      </p:nvGrpSpPr>
      <p:grpSpPr>
        <a:xfrm>
          <a:off x="0" y="0"/>
          <a:ext cx="0" cy="0"/>
          <a:chOff x="0" y="0"/>
          <a:chExt cx="0" cy="0"/>
        </a:xfrm>
      </p:grpSpPr>
      <p:sp>
        <p:nvSpPr>
          <p:cNvPr id="77" name="Google Shape;77;p24"/>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2F2F2"/>
        </a:solidFill>
      </p:bgPr>
    </p:bg>
    <p:spTree>
      <p:nvGrpSpPr>
        <p:cNvPr id="78" name="Shape 78"/>
        <p:cNvGrpSpPr/>
        <p:nvPr/>
      </p:nvGrpSpPr>
      <p:grpSpPr>
        <a:xfrm>
          <a:off x="0" y="0"/>
          <a:ext cx="0" cy="0"/>
          <a:chOff x="0" y="0"/>
          <a:chExt cx="0" cy="0"/>
        </a:xfrm>
      </p:grpSpPr>
      <p:sp>
        <p:nvSpPr>
          <p:cNvPr id="79" name="Google Shape;79;p25"/>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80" name="Google Shape;80;p25"/>
          <p:cNvSpPr txBox="1"/>
          <p:nvPr>
            <p:ph idx="1" type="body"/>
          </p:nvPr>
        </p:nvSpPr>
        <p:spPr>
          <a:xfrm>
            <a:off x="406400" y="1447800"/>
            <a:ext cx="11379200" cy="4495800"/>
          </a:xfrm>
          <a:prstGeom prst="rect">
            <a:avLst/>
          </a:prstGeom>
          <a:noFill/>
          <a:ln>
            <a:noFill/>
          </a:ln>
        </p:spPr>
        <p:txBody>
          <a:bodyPr anchorCtr="0" anchor="t" bIns="45700" lIns="91425" spcFirstLastPara="1" rIns="91425" wrap="square" tIns="45700"/>
          <a:lstStyle>
            <a:lvl1pPr indent="-342900" lvl="0" marL="457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lnSpc>
                <a:spcPct val="100000"/>
              </a:lnSpc>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eaker_3" showMasterSp="0">
  <p:cSld name="Breaker_3">
    <p:spTree>
      <p:nvGrpSpPr>
        <p:cNvPr id="81" name="Shape 81"/>
        <p:cNvGrpSpPr/>
        <p:nvPr/>
      </p:nvGrpSpPr>
      <p:grpSpPr>
        <a:xfrm>
          <a:off x="0" y="0"/>
          <a:ext cx="0" cy="0"/>
          <a:chOff x="0" y="0"/>
          <a:chExt cx="0" cy="0"/>
        </a:xfrm>
      </p:grpSpPr>
      <p:pic>
        <p:nvPicPr>
          <p:cNvPr id="82" name="Google Shape;82;p2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3" name="Google Shape;83;p26"/>
          <p:cNvSpPr/>
          <p:nvPr/>
        </p:nvSpPr>
        <p:spPr>
          <a:xfrm>
            <a:off x="0" y="0"/>
            <a:ext cx="12192000" cy="6858000"/>
          </a:xfrm>
          <a:prstGeom prst="rect">
            <a:avLst/>
          </a:prstGeom>
          <a:solidFill>
            <a:schemeClr val="dk1">
              <a:alpha val="68627"/>
            </a:schemeClr>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84" name="Google Shape;84;p26"/>
          <p:cNvSpPr/>
          <p:nvPr/>
        </p:nvSpPr>
        <p:spPr>
          <a:xfrm>
            <a:off x="5547360" y="3962400"/>
            <a:ext cx="1097280" cy="64008"/>
          </a:xfrm>
          <a:prstGeom prst="rect">
            <a:avLst/>
          </a:prstGeom>
          <a:solidFill>
            <a:schemeClr val="accent1"/>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85" name="Google Shape;85;p26"/>
          <p:cNvSpPr txBox="1"/>
          <p:nvPr>
            <p:ph idx="1" type="body"/>
          </p:nvPr>
        </p:nvSpPr>
        <p:spPr>
          <a:xfrm>
            <a:off x="399628" y="4187165"/>
            <a:ext cx="11392747" cy="458712"/>
          </a:xfrm>
          <a:prstGeom prst="rect">
            <a:avLst/>
          </a:prstGeom>
          <a:noFill/>
          <a:ln>
            <a:noFill/>
          </a:ln>
        </p:spPr>
        <p:txBody>
          <a:bodyPr anchorCtr="1" anchor="ctr" bIns="45700" lIns="91425" spcFirstLastPara="1" rIns="91425" wrap="square" tIns="45700"/>
          <a:lstStyle>
            <a:lvl1pPr indent="-228600" lvl="0" marL="457200" marR="0" rtl="0" algn="ctr">
              <a:spcBef>
                <a:spcPts val="400"/>
              </a:spcBef>
              <a:spcAft>
                <a:spcPts val="0"/>
              </a:spcAft>
              <a:buClr>
                <a:schemeClr val="lt1"/>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86" name="Google Shape;86;p26"/>
          <p:cNvSpPr txBox="1"/>
          <p:nvPr>
            <p:ph idx="2" type="body"/>
          </p:nvPr>
        </p:nvSpPr>
        <p:spPr>
          <a:xfrm>
            <a:off x="406400" y="3124200"/>
            <a:ext cx="11379200" cy="685800"/>
          </a:xfrm>
          <a:prstGeom prst="rect">
            <a:avLst/>
          </a:prstGeom>
          <a:noFill/>
          <a:ln>
            <a:noFill/>
          </a:ln>
        </p:spPr>
        <p:txBody>
          <a:bodyPr anchorCtr="0" anchor="ctr" bIns="45700" lIns="91425" spcFirstLastPara="1" rIns="91425" wrap="square" tIns="45700"/>
          <a:lstStyle>
            <a:lvl1pPr indent="-228600" lvl="0" marL="457200" marR="0" rtl="0" algn="ctr">
              <a:spcBef>
                <a:spcPts val="900"/>
              </a:spcBef>
              <a:spcAft>
                <a:spcPts val="0"/>
              </a:spcAft>
              <a:buClr>
                <a:schemeClr val="lt1"/>
              </a:buClr>
              <a:buSzPts val="4500"/>
              <a:buFont typeface="Arial"/>
              <a:buNone/>
              <a:defRPr b="0" i="0" sz="45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showMasterSp="0">
  <p:cSld name="Custom Layout">
    <p:bg>
      <p:bgPr>
        <a:solidFill>
          <a:srgbClr val="F2F2F2"/>
        </a:solidFill>
      </p:bgPr>
    </p:bg>
    <p:spTree>
      <p:nvGrpSpPr>
        <p:cNvPr id="87" name="Shape 87"/>
        <p:cNvGrpSpPr/>
        <p:nvPr/>
      </p:nvGrpSpPr>
      <p:grpSpPr>
        <a:xfrm>
          <a:off x="0" y="0"/>
          <a:ext cx="0" cy="0"/>
          <a:chOff x="0" y="0"/>
          <a:chExt cx="0" cy="0"/>
        </a:xfrm>
      </p:grpSpPr>
      <p:sp>
        <p:nvSpPr>
          <p:cNvPr id="88" name="Google Shape;88;p27"/>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Only" showMasterSp="0">
  <p:cSld name="1_Title Only">
    <p:bg>
      <p:bgPr>
        <a:solidFill>
          <a:srgbClr val="F2F2F2"/>
        </a:solidFill>
      </p:bgPr>
    </p:bg>
    <p:spTree>
      <p:nvGrpSpPr>
        <p:cNvPr id="89" name="Shape 89"/>
        <p:cNvGrpSpPr/>
        <p:nvPr/>
      </p:nvGrpSpPr>
      <p:grpSpPr>
        <a:xfrm>
          <a:off x="0" y="0"/>
          <a:ext cx="0" cy="0"/>
          <a:chOff x="0" y="0"/>
          <a:chExt cx="0" cy="0"/>
        </a:xfrm>
      </p:grpSpPr>
      <p:sp>
        <p:nvSpPr>
          <p:cNvPr id="90" name="Google Shape;90;p28"/>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Only" showMasterSp="0">
  <p:cSld name="3_Title Only">
    <p:bg>
      <p:bgPr>
        <a:solidFill>
          <a:schemeClr val="lt1"/>
        </a:solidFill>
      </p:bgPr>
    </p:bg>
    <p:spTree>
      <p:nvGrpSpPr>
        <p:cNvPr id="91" name="Shape 91"/>
        <p:cNvGrpSpPr/>
        <p:nvPr/>
      </p:nvGrpSpPr>
      <p:grpSpPr>
        <a:xfrm>
          <a:off x="0" y="0"/>
          <a:ext cx="0" cy="0"/>
          <a:chOff x="0" y="0"/>
          <a:chExt cx="0" cy="0"/>
        </a:xfrm>
      </p:grpSpPr>
      <p:sp>
        <p:nvSpPr>
          <p:cNvPr id="92" name="Google Shape;92;p29"/>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Only" showMasterSp="0">
  <p:cSld name="2_Title Only">
    <p:bg>
      <p:bgPr>
        <a:solidFill>
          <a:srgbClr val="7F7F7F"/>
        </a:solidFill>
      </p:bgPr>
    </p:bg>
    <p:spTree>
      <p:nvGrpSpPr>
        <p:cNvPr id="93" name="Shape 93"/>
        <p:cNvGrpSpPr/>
        <p:nvPr/>
      </p:nvGrpSpPr>
      <p:grpSpPr>
        <a:xfrm>
          <a:off x="0" y="0"/>
          <a:ext cx="0" cy="0"/>
          <a:chOff x="0" y="0"/>
          <a:chExt cx="0" cy="0"/>
        </a:xfrm>
      </p:grpSpPr>
      <p:sp>
        <p:nvSpPr>
          <p:cNvPr id="94" name="Google Shape;94;p30"/>
          <p:cNvSpPr txBox="1"/>
          <p:nvPr/>
        </p:nvSpPr>
        <p:spPr>
          <a:xfrm>
            <a:off x="114300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FFFFFF"/>
                </a:solidFill>
                <a:latin typeface="Arial"/>
                <a:ea typeface="Arial"/>
                <a:cs typeface="Arial"/>
                <a:sym typeface="Arial"/>
              </a:rPr>
              <a:t>‹#›</a:t>
            </a:fld>
            <a:endParaRPr sz="1000">
              <a:solidFill>
                <a:srgbClr val="FFFFFF"/>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5" name="Shape 95"/>
        <p:cNvGrpSpPr/>
        <p:nvPr/>
      </p:nvGrpSpPr>
      <p:grpSpPr>
        <a:xfrm>
          <a:off x="0" y="0"/>
          <a:ext cx="0" cy="0"/>
          <a:chOff x="0" y="0"/>
          <a:chExt cx="0" cy="0"/>
        </a:xfrm>
      </p:grpSpPr>
      <p:sp>
        <p:nvSpPr>
          <p:cNvPr id="96" name="Google Shape;96;p31"/>
          <p:cNvSpPr txBox="1"/>
          <p:nvPr>
            <p:ph type="ctrTitle"/>
          </p:nvPr>
        </p:nvSpPr>
        <p:spPr>
          <a:xfrm>
            <a:off x="1524000" y="1122363"/>
            <a:ext cx="9144000" cy="2387600"/>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60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97" name="Google Shape;97;p31"/>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1pPr>
            <a:lvl2pPr lvl="1" marR="0" rtl="0" algn="ctr">
              <a:spcBef>
                <a:spcPts val="400"/>
              </a:spcBef>
              <a:spcAft>
                <a:spcPts val="0"/>
              </a:spcAft>
              <a:buClr>
                <a:schemeClr val="dk1"/>
              </a:buClr>
              <a:buSzPts val="2000"/>
              <a:buFont typeface="Quattrocento Sans"/>
              <a:buNone/>
              <a:defRPr b="0" i="0" sz="2000" u="none" cap="none" strike="noStrike">
                <a:solidFill>
                  <a:schemeClr val="dk1"/>
                </a:solidFill>
                <a:latin typeface="Quattrocento Sans"/>
                <a:ea typeface="Quattrocento Sans"/>
                <a:cs typeface="Quattrocento Sans"/>
                <a:sym typeface="Quattrocento Sans"/>
              </a:defRPr>
            </a:lvl2pPr>
            <a:lvl3pPr lvl="2" marR="0" rtl="0" algn="ctr">
              <a:spcBef>
                <a:spcPts val="36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lvl="3"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4pPr>
            <a:lvl5pPr lvl="4"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5pPr>
            <a:lvl6pPr lvl="5"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6pPr>
            <a:lvl7pPr lvl="6"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7pPr>
            <a:lvl8pPr lvl="7"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8pPr>
            <a:lvl9pPr lvl="8"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9pPr>
          </a:lstStyle>
          <a:p/>
        </p:txBody>
      </p:sp>
      <p:sp>
        <p:nvSpPr>
          <p:cNvPr id="98" name="Google Shape;98;p31"/>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99" name="Google Shape;99;p31"/>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100" name="Google Shape;100;p31"/>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33373B"/>
                </a:solidFill>
                <a:latin typeface="Arial"/>
                <a:ea typeface="Arial"/>
                <a:cs typeface="Arial"/>
                <a:sym typeface="Arial"/>
              </a:defRPr>
            </a:lvl1pPr>
            <a:lvl2pPr indent="0" lvl="1" marL="0" marR="0" rtl="0" algn="l">
              <a:spcBef>
                <a:spcPts val="0"/>
              </a:spcBef>
              <a:spcAft>
                <a:spcPts val="0"/>
              </a:spcAft>
              <a:buNone/>
              <a:defRPr sz="1800">
                <a:solidFill>
                  <a:srgbClr val="33373B"/>
                </a:solidFill>
                <a:latin typeface="Arial"/>
                <a:ea typeface="Arial"/>
                <a:cs typeface="Arial"/>
                <a:sym typeface="Arial"/>
              </a:defRPr>
            </a:lvl2pPr>
            <a:lvl3pPr indent="0" lvl="2" marL="0" marR="0" rtl="0" algn="l">
              <a:spcBef>
                <a:spcPts val="0"/>
              </a:spcBef>
              <a:spcAft>
                <a:spcPts val="0"/>
              </a:spcAft>
              <a:buNone/>
              <a:defRPr sz="1800">
                <a:solidFill>
                  <a:srgbClr val="33373B"/>
                </a:solidFill>
                <a:latin typeface="Arial"/>
                <a:ea typeface="Arial"/>
                <a:cs typeface="Arial"/>
                <a:sym typeface="Arial"/>
              </a:defRPr>
            </a:lvl3pPr>
            <a:lvl4pPr indent="0" lvl="3" marL="0" marR="0" rtl="0" algn="l">
              <a:spcBef>
                <a:spcPts val="0"/>
              </a:spcBef>
              <a:spcAft>
                <a:spcPts val="0"/>
              </a:spcAft>
              <a:buNone/>
              <a:defRPr sz="1800">
                <a:solidFill>
                  <a:srgbClr val="33373B"/>
                </a:solidFill>
                <a:latin typeface="Arial"/>
                <a:ea typeface="Arial"/>
                <a:cs typeface="Arial"/>
                <a:sym typeface="Arial"/>
              </a:defRPr>
            </a:lvl4pPr>
            <a:lvl5pPr indent="0" lvl="4" marL="0" marR="0" rtl="0" algn="l">
              <a:spcBef>
                <a:spcPts val="0"/>
              </a:spcBef>
              <a:spcAft>
                <a:spcPts val="0"/>
              </a:spcAft>
              <a:buNone/>
              <a:defRPr sz="1800">
                <a:solidFill>
                  <a:srgbClr val="33373B"/>
                </a:solidFill>
                <a:latin typeface="Arial"/>
                <a:ea typeface="Arial"/>
                <a:cs typeface="Arial"/>
                <a:sym typeface="Arial"/>
              </a:defRPr>
            </a:lvl5pPr>
            <a:lvl6pPr indent="0" lvl="5" marL="0" marR="0" rtl="0" algn="l">
              <a:spcBef>
                <a:spcPts val="0"/>
              </a:spcBef>
              <a:spcAft>
                <a:spcPts val="0"/>
              </a:spcAft>
              <a:buNone/>
              <a:defRPr sz="1800">
                <a:solidFill>
                  <a:srgbClr val="33373B"/>
                </a:solidFill>
                <a:latin typeface="Arial"/>
                <a:ea typeface="Arial"/>
                <a:cs typeface="Arial"/>
                <a:sym typeface="Arial"/>
              </a:defRPr>
            </a:lvl6pPr>
            <a:lvl7pPr indent="0" lvl="6" marL="0" marR="0" rtl="0" algn="l">
              <a:spcBef>
                <a:spcPts val="0"/>
              </a:spcBef>
              <a:spcAft>
                <a:spcPts val="0"/>
              </a:spcAft>
              <a:buNone/>
              <a:defRPr sz="1800">
                <a:solidFill>
                  <a:srgbClr val="33373B"/>
                </a:solidFill>
                <a:latin typeface="Arial"/>
                <a:ea typeface="Arial"/>
                <a:cs typeface="Arial"/>
                <a:sym typeface="Arial"/>
              </a:defRPr>
            </a:lvl7pPr>
            <a:lvl8pPr indent="0" lvl="7" marL="0" marR="0" rtl="0" algn="l">
              <a:spcBef>
                <a:spcPts val="0"/>
              </a:spcBef>
              <a:spcAft>
                <a:spcPts val="0"/>
              </a:spcAft>
              <a:buNone/>
              <a:defRPr sz="1800">
                <a:solidFill>
                  <a:srgbClr val="33373B"/>
                </a:solidFill>
                <a:latin typeface="Arial"/>
                <a:ea typeface="Arial"/>
                <a:cs typeface="Arial"/>
                <a:sym typeface="Arial"/>
              </a:defRPr>
            </a:lvl8pPr>
            <a:lvl9pPr indent="0" lvl="8" marL="0" marR="0" rtl="0" algn="l">
              <a:spcBef>
                <a:spcPts val="0"/>
              </a:spcBef>
              <a:spcAft>
                <a:spcPts val="0"/>
              </a:spcAft>
              <a:buNone/>
              <a:defRPr sz="1800">
                <a:solidFill>
                  <a:srgbClr val="33373B"/>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Custom Layout">
  <p:cSld name="17_Custom Layout">
    <p:spTree>
      <p:nvGrpSpPr>
        <p:cNvPr id="101" name="Shape 101"/>
        <p:cNvGrpSpPr/>
        <p:nvPr/>
      </p:nvGrpSpPr>
      <p:grpSpPr>
        <a:xfrm>
          <a:off x="0" y="0"/>
          <a:ext cx="0" cy="0"/>
          <a:chOff x="0" y="0"/>
          <a:chExt cx="0" cy="0"/>
        </a:xfrm>
      </p:grpSpPr>
      <p:sp>
        <p:nvSpPr>
          <p:cNvPr id="102" name="Google Shape;102;p32"/>
          <p:cNvSpPr/>
          <p:nvPr/>
        </p:nvSpPr>
        <p:spPr>
          <a:xfrm>
            <a:off x="0" y="0"/>
            <a:ext cx="12192000" cy="6881191"/>
          </a:xfrm>
          <a:prstGeom prst="rect">
            <a:avLst/>
          </a:prstGeom>
          <a:solidFill>
            <a:srgbClr val="F2F2F2"/>
          </a:solidFill>
          <a:ln>
            <a:noFill/>
          </a:ln>
        </p:spPr>
        <p:txBody>
          <a:bodyPr anchorCtr="0" anchor="ctr" bIns="31725" lIns="63475" spcFirstLastPara="1" rIns="63475" wrap="square" tIns="31725">
            <a:noAutofit/>
          </a:bodyPr>
          <a:lstStyle/>
          <a:p>
            <a:pPr indent="0" lvl="0" marL="0" marR="0" rtl="0" algn="ctr">
              <a:spcBef>
                <a:spcPts val="0"/>
              </a:spcBef>
              <a:spcAft>
                <a:spcPts val="0"/>
              </a:spcAft>
              <a:buNone/>
            </a:pPr>
            <a:r>
              <a:t/>
            </a:r>
            <a:endParaRPr sz="1800">
              <a:solidFill>
                <a:srgbClr val="000000"/>
              </a:solidFill>
              <a:latin typeface="Open Sans Light"/>
              <a:ea typeface="Open Sans Light"/>
              <a:cs typeface="Open Sans Light"/>
              <a:sym typeface="Open Sans Light"/>
            </a:endParaRPr>
          </a:p>
        </p:txBody>
      </p:sp>
      <p:sp>
        <p:nvSpPr>
          <p:cNvPr id="103" name="Google Shape;103;p32"/>
          <p:cNvSpPr/>
          <p:nvPr/>
        </p:nvSpPr>
        <p:spPr>
          <a:xfrm>
            <a:off x="5334000" y="3048000"/>
            <a:ext cx="1450259" cy="72760"/>
          </a:xfrm>
          <a:prstGeom prst="rect">
            <a:avLst/>
          </a:prstGeom>
          <a:solidFill>
            <a:srgbClr val="FBC608"/>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sz="1800">
              <a:solidFill>
                <a:srgbClr val="FFFFFF"/>
              </a:solidFill>
              <a:latin typeface="Quattrocento Sans"/>
              <a:ea typeface="Quattrocento Sans"/>
              <a:cs typeface="Quattrocento Sans"/>
              <a:sym typeface="Quattrocento Sans"/>
            </a:endParaRPr>
          </a:p>
        </p:txBody>
      </p:sp>
      <p:sp>
        <p:nvSpPr>
          <p:cNvPr id="104" name="Google Shape;104;p32"/>
          <p:cNvSpPr txBox="1"/>
          <p:nvPr>
            <p:ph type="title"/>
          </p:nvPr>
        </p:nvSpPr>
        <p:spPr>
          <a:xfrm>
            <a:off x="-1" y="1362736"/>
            <a:ext cx="12174807" cy="1325563"/>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1" i="0" sz="3600" u="none" cap="none" strike="noStrike">
                <a:solidFill>
                  <a:srgbClr val="095495"/>
                </a:solidFill>
                <a:latin typeface="Helvetica Neue"/>
                <a:ea typeface="Helvetica Neue"/>
                <a:cs typeface="Helvetica Neue"/>
                <a:sym typeface="Helvetica Neue"/>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05" name="Google Shape;105;p32"/>
          <p:cNvSpPr txBox="1"/>
          <p:nvPr>
            <p:ph idx="1" type="body"/>
          </p:nvPr>
        </p:nvSpPr>
        <p:spPr>
          <a:xfrm>
            <a:off x="1147763" y="3763982"/>
            <a:ext cx="9845675" cy="2041525"/>
          </a:xfrm>
          <a:prstGeom prst="rect">
            <a:avLst/>
          </a:prstGeom>
          <a:noFill/>
          <a:ln>
            <a:noFill/>
          </a:ln>
        </p:spPr>
        <p:txBody>
          <a:bodyPr anchorCtr="0" anchor="t" bIns="45700" lIns="91425" spcFirstLastPara="1" rIns="91425" wrap="square" tIns="45700"/>
          <a:lstStyle>
            <a:lvl1pPr indent="-228600" lvl="0" marL="457200" marR="0" rtl="0" algn="ctr">
              <a:spcBef>
                <a:spcPts val="480"/>
              </a:spcBef>
              <a:spcAft>
                <a:spcPts val="0"/>
              </a:spcAft>
              <a:buClr>
                <a:srgbClr val="7F7F7F"/>
              </a:buClr>
              <a:buSzPts val="2400"/>
              <a:buFont typeface="Arial"/>
              <a:buNone/>
              <a:defRPr b="0" i="0" sz="2400" u="none" cap="none" strike="noStrike">
                <a:solidFill>
                  <a:srgbClr val="7F7F7F"/>
                </a:solidFill>
                <a:latin typeface="Quattrocento Sans"/>
                <a:ea typeface="Quattrocento Sans"/>
                <a:cs typeface="Quattrocento Sans"/>
                <a:sym typeface="Quattrocento Sans"/>
              </a:defRPr>
            </a:lvl1pPr>
            <a:lvl2pPr indent="-228600" lvl="1" marL="914400" marR="0" rtl="0" algn="ctr">
              <a:spcBef>
                <a:spcPts val="480"/>
              </a:spcBef>
              <a:spcAft>
                <a:spcPts val="0"/>
              </a:spcAft>
              <a:buClr>
                <a:schemeClr val="dk1"/>
              </a:buClr>
              <a:buSzPts val="2400"/>
              <a:buFont typeface="Quattrocento Sans"/>
              <a:buNone/>
              <a:defRPr b="0" i="0" sz="2400" u="none" cap="none" strike="noStrike">
                <a:solidFill>
                  <a:schemeClr val="dk1"/>
                </a:solidFill>
                <a:latin typeface="Quattrocento Sans"/>
                <a:ea typeface="Quattrocento Sans"/>
                <a:cs typeface="Quattrocento Sans"/>
                <a:sym typeface="Quattrocento Sans"/>
              </a:defRPr>
            </a:lvl2pPr>
            <a:lvl3pPr indent="-228600" lvl="2" marL="13716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3pPr>
            <a:lvl4pPr indent="-228600" lvl="3" marL="18288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4pPr>
            <a:lvl5pPr indent="-228600" lvl="4" marL="22860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06" name="Google Shape;106;p32"/>
          <p:cNvSpPr txBox="1"/>
          <p:nvPr/>
        </p:nvSpPr>
        <p:spPr>
          <a:xfrm>
            <a:off x="114300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0338D"/>
                </a:solidFill>
                <a:latin typeface="Arial"/>
                <a:ea typeface="Arial"/>
                <a:cs typeface="Arial"/>
                <a:sym typeface="Arial"/>
              </a:rPr>
              <a:t>‹#›</a:t>
            </a:fld>
            <a:endParaRPr sz="1000">
              <a:solidFill>
                <a:srgbClr val="00338D"/>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bg>
      <p:bgPr>
        <a:solidFill>
          <a:srgbClr val="F2F2F2"/>
        </a:soli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Only" showMasterSp="0">
  <p:cSld name="4_Title Only">
    <p:bg>
      <p:bgPr>
        <a:solidFill>
          <a:schemeClr val="lt1"/>
        </a:solidFill>
      </p:bgPr>
    </p:bg>
    <p:spTree>
      <p:nvGrpSpPr>
        <p:cNvPr id="107" name="Shape 107"/>
        <p:cNvGrpSpPr/>
        <p:nvPr/>
      </p:nvGrpSpPr>
      <p:grpSpPr>
        <a:xfrm>
          <a:off x="0" y="0"/>
          <a:ext cx="0" cy="0"/>
          <a:chOff x="0" y="0"/>
          <a:chExt cx="0" cy="0"/>
        </a:xfrm>
      </p:grpSpPr>
      <p:sp>
        <p:nvSpPr>
          <p:cNvPr id="108" name="Google Shape;108;p33"/>
          <p:cNvSpPr/>
          <p:nvPr/>
        </p:nvSpPr>
        <p:spPr>
          <a:xfrm>
            <a:off x="0" y="0"/>
            <a:ext cx="12217791" cy="6858000"/>
          </a:xfrm>
          <a:prstGeom prst="rect">
            <a:avLst/>
          </a:prstGeom>
          <a:gradFill>
            <a:gsLst>
              <a:gs pos="0">
                <a:srgbClr val="000238"/>
              </a:gs>
              <a:gs pos="100000">
                <a:srgbClr val="3F3F54"/>
              </a:gs>
            </a:gsLst>
            <a:lin ang="34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Only" showMasterSp="0">
  <p:cSld name="2_Title Only">
    <p:bg>
      <p:bgPr>
        <a:solidFill>
          <a:srgbClr val="7F7F7F"/>
        </a:solidFill>
      </p:bgPr>
    </p:bg>
    <p:spTree>
      <p:nvGrpSpPr>
        <p:cNvPr id="113" name="Shape 113"/>
        <p:cNvGrpSpPr/>
        <p:nvPr/>
      </p:nvGrpSpPr>
      <p:grpSpPr>
        <a:xfrm>
          <a:off x="0" y="0"/>
          <a:ext cx="0" cy="0"/>
          <a:chOff x="0" y="0"/>
          <a:chExt cx="0" cy="0"/>
        </a:xfrm>
      </p:grpSpPr>
      <p:sp>
        <p:nvSpPr>
          <p:cNvPr id="114" name="Google Shape;114;p35"/>
          <p:cNvSpPr txBox="1"/>
          <p:nvPr/>
        </p:nvSpPr>
        <p:spPr>
          <a:xfrm>
            <a:off x="114300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FFFFFF"/>
                </a:solidFill>
                <a:latin typeface="Arial"/>
                <a:ea typeface="Arial"/>
                <a:cs typeface="Arial"/>
                <a:sym typeface="Arial"/>
              </a:rPr>
              <a:t>‹#›</a:t>
            </a:fld>
            <a:endParaRPr sz="1000">
              <a:solidFill>
                <a:srgbClr val="FFFFFF"/>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bg>
      <p:bgPr>
        <a:solidFill>
          <a:srgbClr val="F2F2F2"/>
        </a:solidFill>
      </p:bgPr>
    </p:bg>
    <p:spTree>
      <p:nvGrpSpPr>
        <p:cNvPr id="115" name="Shape 115"/>
        <p:cNvGrpSpPr/>
        <p:nvPr/>
      </p:nvGrpSpPr>
      <p:grpSpPr>
        <a:xfrm>
          <a:off x="0" y="0"/>
          <a:ext cx="0" cy="0"/>
          <a:chOff x="0" y="0"/>
          <a:chExt cx="0" cy="0"/>
        </a:xfrm>
      </p:grpSpPr>
      <p:sp>
        <p:nvSpPr>
          <p:cNvPr id="116" name="Google Shape;116;p36"/>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2F2F2"/>
        </a:solidFill>
      </p:bgPr>
    </p:bg>
    <p:spTree>
      <p:nvGrpSpPr>
        <p:cNvPr id="117" name="Shape 117"/>
        <p:cNvGrpSpPr/>
        <p:nvPr/>
      </p:nvGrpSpPr>
      <p:grpSpPr>
        <a:xfrm>
          <a:off x="0" y="0"/>
          <a:ext cx="0" cy="0"/>
          <a:chOff x="0" y="0"/>
          <a:chExt cx="0" cy="0"/>
        </a:xfrm>
      </p:grpSpPr>
      <p:sp>
        <p:nvSpPr>
          <p:cNvPr id="118" name="Google Shape;118;p37"/>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19" name="Google Shape;119;p37"/>
          <p:cNvSpPr txBox="1"/>
          <p:nvPr>
            <p:ph idx="1" type="body"/>
          </p:nvPr>
        </p:nvSpPr>
        <p:spPr>
          <a:xfrm>
            <a:off x="406400" y="1447800"/>
            <a:ext cx="11379200" cy="4495800"/>
          </a:xfrm>
          <a:prstGeom prst="rect">
            <a:avLst/>
          </a:prstGeom>
          <a:noFill/>
          <a:ln>
            <a:noFill/>
          </a:ln>
        </p:spPr>
        <p:txBody>
          <a:bodyPr anchorCtr="0" anchor="t" bIns="45700" lIns="91425" spcFirstLastPara="1" rIns="91425" wrap="square" tIns="45700"/>
          <a:lstStyle>
            <a:lvl1pPr indent="-342900" lvl="0" marL="457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lnSpc>
                <a:spcPct val="100000"/>
              </a:lnSpc>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eaker_3" showMasterSp="0">
  <p:cSld name="Breaker_3">
    <p:spTree>
      <p:nvGrpSpPr>
        <p:cNvPr id="120" name="Shape 120"/>
        <p:cNvGrpSpPr/>
        <p:nvPr/>
      </p:nvGrpSpPr>
      <p:grpSpPr>
        <a:xfrm>
          <a:off x="0" y="0"/>
          <a:ext cx="0" cy="0"/>
          <a:chOff x="0" y="0"/>
          <a:chExt cx="0" cy="0"/>
        </a:xfrm>
      </p:grpSpPr>
      <p:pic>
        <p:nvPicPr>
          <p:cNvPr id="121" name="Google Shape;121;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2" name="Google Shape;122;p38"/>
          <p:cNvSpPr/>
          <p:nvPr/>
        </p:nvSpPr>
        <p:spPr>
          <a:xfrm>
            <a:off x="0" y="0"/>
            <a:ext cx="12192000" cy="6858000"/>
          </a:xfrm>
          <a:prstGeom prst="rect">
            <a:avLst/>
          </a:prstGeom>
          <a:solidFill>
            <a:schemeClr val="dk1">
              <a:alpha val="68627"/>
            </a:schemeClr>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123" name="Google Shape;123;p38"/>
          <p:cNvSpPr/>
          <p:nvPr/>
        </p:nvSpPr>
        <p:spPr>
          <a:xfrm>
            <a:off x="5547360" y="3962400"/>
            <a:ext cx="1097280" cy="64008"/>
          </a:xfrm>
          <a:prstGeom prst="rect">
            <a:avLst/>
          </a:prstGeom>
          <a:solidFill>
            <a:schemeClr val="accent1"/>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124" name="Google Shape;124;p38"/>
          <p:cNvSpPr txBox="1"/>
          <p:nvPr>
            <p:ph idx="1" type="body"/>
          </p:nvPr>
        </p:nvSpPr>
        <p:spPr>
          <a:xfrm>
            <a:off x="399628" y="4187165"/>
            <a:ext cx="11392747" cy="458712"/>
          </a:xfrm>
          <a:prstGeom prst="rect">
            <a:avLst/>
          </a:prstGeom>
          <a:noFill/>
          <a:ln>
            <a:noFill/>
          </a:ln>
        </p:spPr>
        <p:txBody>
          <a:bodyPr anchorCtr="1" anchor="ctr" bIns="45700" lIns="91425" spcFirstLastPara="1" rIns="91425" wrap="square" tIns="45700"/>
          <a:lstStyle>
            <a:lvl1pPr indent="-228600" lvl="0" marL="457200" marR="0" rtl="0" algn="ctr">
              <a:spcBef>
                <a:spcPts val="400"/>
              </a:spcBef>
              <a:spcAft>
                <a:spcPts val="0"/>
              </a:spcAft>
              <a:buClr>
                <a:schemeClr val="lt1"/>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25" name="Google Shape;125;p38"/>
          <p:cNvSpPr txBox="1"/>
          <p:nvPr>
            <p:ph idx="2" type="body"/>
          </p:nvPr>
        </p:nvSpPr>
        <p:spPr>
          <a:xfrm>
            <a:off x="406400" y="3124200"/>
            <a:ext cx="11379200" cy="685800"/>
          </a:xfrm>
          <a:prstGeom prst="rect">
            <a:avLst/>
          </a:prstGeom>
          <a:noFill/>
          <a:ln>
            <a:noFill/>
          </a:ln>
        </p:spPr>
        <p:txBody>
          <a:bodyPr anchorCtr="0" anchor="ctr" bIns="45700" lIns="91425" spcFirstLastPara="1" rIns="91425" wrap="square" tIns="45700"/>
          <a:lstStyle>
            <a:lvl1pPr indent="-228600" lvl="0" marL="457200" marR="0" rtl="0" algn="ctr">
              <a:spcBef>
                <a:spcPts val="900"/>
              </a:spcBef>
              <a:spcAft>
                <a:spcPts val="0"/>
              </a:spcAft>
              <a:buClr>
                <a:schemeClr val="lt1"/>
              </a:buClr>
              <a:buSzPts val="4500"/>
              <a:buFont typeface="Arial"/>
              <a:buNone/>
              <a:defRPr b="0" i="0" sz="45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showMasterSp="0">
  <p:cSld name="Custom Layout">
    <p:bg>
      <p:bgPr>
        <a:solidFill>
          <a:srgbClr val="F2F2F2"/>
        </a:solidFill>
      </p:bgPr>
    </p:bg>
    <p:spTree>
      <p:nvGrpSpPr>
        <p:cNvPr id="126" name="Shape 126"/>
        <p:cNvGrpSpPr/>
        <p:nvPr/>
      </p:nvGrpSpPr>
      <p:grpSpPr>
        <a:xfrm>
          <a:off x="0" y="0"/>
          <a:ext cx="0" cy="0"/>
          <a:chOff x="0" y="0"/>
          <a:chExt cx="0" cy="0"/>
        </a:xfrm>
      </p:grpSpPr>
      <p:sp>
        <p:nvSpPr>
          <p:cNvPr id="127" name="Google Shape;127;p39"/>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Only" showMasterSp="0">
  <p:cSld name="1_Title Only">
    <p:bg>
      <p:bgPr>
        <a:solidFill>
          <a:srgbClr val="F2F2F2"/>
        </a:solidFill>
      </p:bgPr>
    </p:bg>
    <p:spTree>
      <p:nvGrpSpPr>
        <p:cNvPr id="128" name="Shape 128"/>
        <p:cNvGrpSpPr/>
        <p:nvPr/>
      </p:nvGrpSpPr>
      <p:grpSpPr>
        <a:xfrm>
          <a:off x="0" y="0"/>
          <a:ext cx="0" cy="0"/>
          <a:chOff x="0" y="0"/>
          <a:chExt cx="0" cy="0"/>
        </a:xfrm>
      </p:grpSpPr>
      <p:sp>
        <p:nvSpPr>
          <p:cNvPr id="129" name="Google Shape;129;p40"/>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Only" showMasterSp="0">
  <p:cSld name="3_Title Only">
    <p:bg>
      <p:bgPr>
        <a:solidFill>
          <a:schemeClr val="lt1"/>
        </a:solidFill>
      </p:bgPr>
    </p:bg>
    <p:spTree>
      <p:nvGrpSpPr>
        <p:cNvPr id="130" name="Shape 130"/>
        <p:cNvGrpSpPr/>
        <p:nvPr/>
      </p:nvGrpSpPr>
      <p:grpSpPr>
        <a:xfrm>
          <a:off x="0" y="0"/>
          <a:ext cx="0" cy="0"/>
          <a:chOff x="0" y="0"/>
          <a:chExt cx="0" cy="0"/>
        </a:xfrm>
      </p:grpSpPr>
      <p:sp>
        <p:nvSpPr>
          <p:cNvPr id="131" name="Google Shape;131;p41"/>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2" name="Shape 132"/>
        <p:cNvGrpSpPr/>
        <p:nvPr/>
      </p:nvGrpSpPr>
      <p:grpSpPr>
        <a:xfrm>
          <a:off x="0" y="0"/>
          <a:ext cx="0" cy="0"/>
          <a:chOff x="0" y="0"/>
          <a:chExt cx="0" cy="0"/>
        </a:xfrm>
      </p:grpSpPr>
      <p:sp>
        <p:nvSpPr>
          <p:cNvPr id="133" name="Google Shape;133;p42"/>
          <p:cNvSpPr txBox="1"/>
          <p:nvPr>
            <p:ph type="ctrTitle"/>
          </p:nvPr>
        </p:nvSpPr>
        <p:spPr>
          <a:xfrm>
            <a:off x="1524000" y="1122363"/>
            <a:ext cx="9144000" cy="2387600"/>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60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34" name="Google Shape;134;p42"/>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1pPr>
            <a:lvl2pPr lvl="1" marR="0" rtl="0" algn="ctr">
              <a:spcBef>
                <a:spcPts val="400"/>
              </a:spcBef>
              <a:spcAft>
                <a:spcPts val="0"/>
              </a:spcAft>
              <a:buClr>
                <a:schemeClr val="dk1"/>
              </a:buClr>
              <a:buSzPts val="2000"/>
              <a:buFont typeface="Quattrocento Sans"/>
              <a:buNone/>
              <a:defRPr b="0" i="0" sz="2000" u="none" cap="none" strike="noStrike">
                <a:solidFill>
                  <a:schemeClr val="dk1"/>
                </a:solidFill>
                <a:latin typeface="Quattrocento Sans"/>
                <a:ea typeface="Quattrocento Sans"/>
                <a:cs typeface="Quattrocento Sans"/>
                <a:sym typeface="Quattrocento Sans"/>
              </a:defRPr>
            </a:lvl2pPr>
            <a:lvl3pPr lvl="2" marR="0" rtl="0" algn="ctr">
              <a:spcBef>
                <a:spcPts val="36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lvl="3"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4pPr>
            <a:lvl5pPr lvl="4"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5pPr>
            <a:lvl6pPr lvl="5"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6pPr>
            <a:lvl7pPr lvl="6"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7pPr>
            <a:lvl8pPr lvl="7"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8pPr>
            <a:lvl9pPr lvl="8"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9pPr>
          </a:lstStyle>
          <a:p/>
        </p:txBody>
      </p:sp>
      <p:sp>
        <p:nvSpPr>
          <p:cNvPr id="135" name="Google Shape;135;p42"/>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136" name="Google Shape;136;p42"/>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137" name="Google Shape;137;p42"/>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33373B"/>
                </a:solidFill>
                <a:latin typeface="Arial"/>
                <a:ea typeface="Arial"/>
                <a:cs typeface="Arial"/>
                <a:sym typeface="Arial"/>
              </a:defRPr>
            </a:lvl1pPr>
            <a:lvl2pPr indent="0" lvl="1" marL="0" marR="0" rtl="0" algn="l">
              <a:spcBef>
                <a:spcPts val="0"/>
              </a:spcBef>
              <a:spcAft>
                <a:spcPts val="0"/>
              </a:spcAft>
              <a:buNone/>
              <a:defRPr sz="1800">
                <a:solidFill>
                  <a:srgbClr val="33373B"/>
                </a:solidFill>
                <a:latin typeface="Arial"/>
                <a:ea typeface="Arial"/>
                <a:cs typeface="Arial"/>
                <a:sym typeface="Arial"/>
              </a:defRPr>
            </a:lvl2pPr>
            <a:lvl3pPr indent="0" lvl="2" marL="0" marR="0" rtl="0" algn="l">
              <a:spcBef>
                <a:spcPts val="0"/>
              </a:spcBef>
              <a:spcAft>
                <a:spcPts val="0"/>
              </a:spcAft>
              <a:buNone/>
              <a:defRPr sz="1800">
                <a:solidFill>
                  <a:srgbClr val="33373B"/>
                </a:solidFill>
                <a:latin typeface="Arial"/>
                <a:ea typeface="Arial"/>
                <a:cs typeface="Arial"/>
                <a:sym typeface="Arial"/>
              </a:defRPr>
            </a:lvl3pPr>
            <a:lvl4pPr indent="0" lvl="3" marL="0" marR="0" rtl="0" algn="l">
              <a:spcBef>
                <a:spcPts val="0"/>
              </a:spcBef>
              <a:spcAft>
                <a:spcPts val="0"/>
              </a:spcAft>
              <a:buNone/>
              <a:defRPr sz="1800">
                <a:solidFill>
                  <a:srgbClr val="33373B"/>
                </a:solidFill>
                <a:latin typeface="Arial"/>
                <a:ea typeface="Arial"/>
                <a:cs typeface="Arial"/>
                <a:sym typeface="Arial"/>
              </a:defRPr>
            </a:lvl4pPr>
            <a:lvl5pPr indent="0" lvl="4" marL="0" marR="0" rtl="0" algn="l">
              <a:spcBef>
                <a:spcPts val="0"/>
              </a:spcBef>
              <a:spcAft>
                <a:spcPts val="0"/>
              </a:spcAft>
              <a:buNone/>
              <a:defRPr sz="1800">
                <a:solidFill>
                  <a:srgbClr val="33373B"/>
                </a:solidFill>
                <a:latin typeface="Arial"/>
                <a:ea typeface="Arial"/>
                <a:cs typeface="Arial"/>
                <a:sym typeface="Arial"/>
              </a:defRPr>
            </a:lvl5pPr>
            <a:lvl6pPr indent="0" lvl="5" marL="0" marR="0" rtl="0" algn="l">
              <a:spcBef>
                <a:spcPts val="0"/>
              </a:spcBef>
              <a:spcAft>
                <a:spcPts val="0"/>
              </a:spcAft>
              <a:buNone/>
              <a:defRPr sz="1800">
                <a:solidFill>
                  <a:srgbClr val="33373B"/>
                </a:solidFill>
                <a:latin typeface="Arial"/>
                <a:ea typeface="Arial"/>
                <a:cs typeface="Arial"/>
                <a:sym typeface="Arial"/>
              </a:defRPr>
            </a:lvl6pPr>
            <a:lvl7pPr indent="0" lvl="6" marL="0" marR="0" rtl="0" algn="l">
              <a:spcBef>
                <a:spcPts val="0"/>
              </a:spcBef>
              <a:spcAft>
                <a:spcPts val="0"/>
              </a:spcAft>
              <a:buNone/>
              <a:defRPr sz="1800">
                <a:solidFill>
                  <a:srgbClr val="33373B"/>
                </a:solidFill>
                <a:latin typeface="Arial"/>
                <a:ea typeface="Arial"/>
                <a:cs typeface="Arial"/>
                <a:sym typeface="Arial"/>
              </a:defRPr>
            </a:lvl7pPr>
            <a:lvl8pPr indent="0" lvl="7" marL="0" marR="0" rtl="0" algn="l">
              <a:spcBef>
                <a:spcPts val="0"/>
              </a:spcBef>
              <a:spcAft>
                <a:spcPts val="0"/>
              </a:spcAft>
              <a:buNone/>
              <a:defRPr sz="1800">
                <a:solidFill>
                  <a:srgbClr val="33373B"/>
                </a:solidFill>
                <a:latin typeface="Arial"/>
                <a:ea typeface="Arial"/>
                <a:cs typeface="Arial"/>
                <a:sym typeface="Arial"/>
              </a:defRPr>
            </a:lvl8pPr>
            <a:lvl9pPr indent="0" lvl="8" marL="0" marR="0" rtl="0" algn="l">
              <a:spcBef>
                <a:spcPts val="0"/>
              </a:spcBef>
              <a:spcAft>
                <a:spcPts val="0"/>
              </a:spcAft>
              <a:buNone/>
              <a:defRPr sz="1800">
                <a:solidFill>
                  <a:srgbClr val="33373B"/>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Custom Layout">
  <p:cSld name="17_Custom Layout">
    <p:spTree>
      <p:nvGrpSpPr>
        <p:cNvPr id="138" name="Shape 138"/>
        <p:cNvGrpSpPr/>
        <p:nvPr/>
      </p:nvGrpSpPr>
      <p:grpSpPr>
        <a:xfrm>
          <a:off x="0" y="0"/>
          <a:ext cx="0" cy="0"/>
          <a:chOff x="0" y="0"/>
          <a:chExt cx="0" cy="0"/>
        </a:xfrm>
      </p:grpSpPr>
      <p:sp>
        <p:nvSpPr>
          <p:cNvPr id="139" name="Google Shape;139;p43"/>
          <p:cNvSpPr/>
          <p:nvPr/>
        </p:nvSpPr>
        <p:spPr>
          <a:xfrm>
            <a:off x="0" y="0"/>
            <a:ext cx="12192000" cy="6881191"/>
          </a:xfrm>
          <a:prstGeom prst="rect">
            <a:avLst/>
          </a:prstGeom>
          <a:solidFill>
            <a:srgbClr val="F2F2F2"/>
          </a:solidFill>
          <a:ln>
            <a:noFill/>
          </a:ln>
        </p:spPr>
        <p:txBody>
          <a:bodyPr anchorCtr="0" anchor="ctr" bIns="31725" lIns="63475" spcFirstLastPara="1" rIns="63475" wrap="square" tIns="31725">
            <a:noAutofit/>
          </a:bodyPr>
          <a:lstStyle/>
          <a:p>
            <a:pPr indent="0" lvl="0" marL="0" marR="0" rtl="0" algn="ctr">
              <a:spcBef>
                <a:spcPts val="0"/>
              </a:spcBef>
              <a:spcAft>
                <a:spcPts val="0"/>
              </a:spcAft>
              <a:buNone/>
            </a:pPr>
            <a:r>
              <a:t/>
            </a:r>
            <a:endParaRPr sz="1800">
              <a:solidFill>
                <a:srgbClr val="000000"/>
              </a:solidFill>
              <a:latin typeface="Open Sans Light"/>
              <a:ea typeface="Open Sans Light"/>
              <a:cs typeface="Open Sans Light"/>
              <a:sym typeface="Open Sans Light"/>
            </a:endParaRPr>
          </a:p>
        </p:txBody>
      </p:sp>
      <p:sp>
        <p:nvSpPr>
          <p:cNvPr id="140" name="Google Shape;140;p43"/>
          <p:cNvSpPr/>
          <p:nvPr/>
        </p:nvSpPr>
        <p:spPr>
          <a:xfrm>
            <a:off x="5334000" y="3048000"/>
            <a:ext cx="1450259" cy="72760"/>
          </a:xfrm>
          <a:prstGeom prst="rect">
            <a:avLst/>
          </a:prstGeom>
          <a:solidFill>
            <a:srgbClr val="FBC608"/>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sz="1800">
              <a:solidFill>
                <a:srgbClr val="FFFFFF"/>
              </a:solidFill>
              <a:latin typeface="Quattrocento Sans"/>
              <a:ea typeface="Quattrocento Sans"/>
              <a:cs typeface="Quattrocento Sans"/>
              <a:sym typeface="Quattrocento Sans"/>
            </a:endParaRPr>
          </a:p>
        </p:txBody>
      </p:sp>
      <p:sp>
        <p:nvSpPr>
          <p:cNvPr id="141" name="Google Shape;141;p43"/>
          <p:cNvSpPr txBox="1"/>
          <p:nvPr>
            <p:ph type="title"/>
          </p:nvPr>
        </p:nvSpPr>
        <p:spPr>
          <a:xfrm>
            <a:off x="-1" y="1362736"/>
            <a:ext cx="12174807" cy="1325563"/>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1" i="0" sz="3600" u="none" cap="none" strike="noStrike">
                <a:solidFill>
                  <a:srgbClr val="095495"/>
                </a:solidFill>
                <a:latin typeface="Helvetica Neue"/>
                <a:ea typeface="Helvetica Neue"/>
                <a:cs typeface="Helvetica Neue"/>
                <a:sym typeface="Helvetica Neue"/>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42" name="Google Shape;142;p43"/>
          <p:cNvSpPr txBox="1"/>
          <p:nvPr>
            <p:ph idx="1" type="body"/>
          </p:nvPr>
        </p:nvSpPr>
        <p:spPr>
          <a:xfrm>
            <a:off x="1147763" y="3763982"/>
            <a:ext cx="9845675" cy="2041525"/>
          </a:xfrm>
          <a:prstGeom prst="rect">
            <a:avLst/>
          </a:prstGeom>
          <a:noFill/>
          <a:ln>
            <a:noFill/>
          </a:ln>
        </p:spPr>
        <p:txBody>
          <a:bodyPr anchorCtr="0" anchor="t" bIns="45700" lIns="91425" spcFirstLastPara="1" rIns="91425" wrap="square" tIns="45700"/>
          <a:lstStyle>
            <a:lvl1pPr indent="-228600" lvl="0" marL="457200" marR="0" rtl="0" algn="ctr">
              <a:spcBef>
                <a:spcPts val="480"/>
              </a:spcBef>
              <a:spcAft>
                <a:spcPts val="0"/>
              </a:spcAft>
              <a:buClr>
                <a:srgbClr val="7F7F7F"/>
              </a:buClr>
              <a:buSzPts val="2400"/>
              <a:buFont typeface="Arial"/>
              <a:buNone/>
              <a:defRPr b="0" i="0" sz="2400" u="none" cap="none" strike="noStrike">
                <a:solidFill>
                  <a:srgbClr val="7F7F7F"/>
                </a:solidFill>
                <a:latin typeface="Quattrocento Sans"/>
                <a:ea typeface="Quattrocento Sans"/>
                <a:cs typeface="Quattrocento Sans"/>
                <a:sym typeface="Quattrocento Sans"/>
              </a:defRPr>
            </a:lvl1pPr>
            <a:lvl2pPr indent="-228600" lvl="1" marL="914400" marR="0" rtl="0" algn="ctr">
              <a:spcBef>
                <a:spcPts val="480"/>
              </a:spcBef>
              <a:spcAft>
                <a:spcPts val="0"/>
              </a:spcAft>
              <a:buClr>
                <a:schemeClr val="dk1"/>
              </a:buClr>
              <a:buSzPts val="2400"/>
              <a:buFont typeface="Quattrocento Sans"/>
              <a:buNone/>
              <a:defRPr b="0" i="0" sz="2400" u="none" cap="none" strike="noStrike">
                <a:solidFill>
                  <a:schemeClr val="dk1"/>
                </a:solidFill>
                <a:latin typeface="Quattrocento Sans"/>
                <a:ea typeface="Quattrocento Sans"/>
                <a:cs typeface="Quattrocento Sans"/>
                <a:sym typeface="Quattrocento Sans"/>
              </a:defRPr>
            </a:lvl2pPr>
            <a:lvl3pPr indent="-228600" lvl="2" marL="13716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3pPr>
            <a:lvl4pPr indent="-228600" lvl="3" marL="18288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4pPr>
            <a:lvl5pPr indent="-228600" lvl="4" marL="22860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43" name="Google Shape;143;p43"/>
          <p:cNvSpPr txBox="1"/>
          <p:nvPr/>
        </p:nvSpPr>
        <p:spPr>
          <a:xfrm>
            <a:off x="114300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0338D"/>
                </a:solidFill>
                <a:latin typeface="Arial"/>
                <a:ea typeface="Arial"/>
                <a:cs typeface="Arial"/>
                <a:sym typeface="Arial"/>
              </a:rPr>
              <a:t>‹#›</a:t>
            </a:fld>
            <a:endParaRPr sz="1000">
              <a:solidFill>
                <a:srgbClr val="00338D"/>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2F2F2"/>
        </a:solidFill>
      </p:bgPr>
    </p:bg>
    <p:spTree>
      <p:nvGrpSpPr>
        <p:cNvPr id="18" name="Shape 18"/>
        <p:cNvGrpSpPr/>
        <p:nvPr/>
      </p:nvGrpSpPr>
      <p:grpSpPr>
        <a:xfrm>
          <a:off x="0" y="0"/>
          <a:ext cx="0" cy="0"/>
          <a:chOff x="0" y="0"/>
          <a:chExt cx="0" cy="0"/>
        </a:xfrm>
      </p:grpSpPr>
      <p:sp>
        <p:nvSpPr>
          <p:cNvPr id="19" name="Google Shape;19;p5"/>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20" name="Google Shape;20;p5"/>
          <p:cNvSpPr txBox="1"/>
          <p:nvPr>
            <p:ph idx="1" type="body"/>
          </p:nvPr>
        </p:nvSpPr>
        <p:spPr>
          <a:xfrm>
            <a:off x="406400" y="1447800"/>
            <a:ext cx="11379200" cy="4495800"/>
          </a:xfrm>
          <a:prstGeom prst="rect">
            <a:avLst/>
          </a:prstGeom>
          <a:noFill/>
          <a:ln>
            <a:noFill/>
          </a:ln>
        </p:spPr>
        <p:txBody>
          <a:bodyPr anchorCtr="0" anchor="t" bIns="45700" lIns="91425" spcFirstLastPara="1" rIns="91425" wrap="square" tIns="45700"/>
          <a:lstStyle>
            <a:lvl1pPr indent="-342900" lvl="0" marL="457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lnSpc>
                <a:spcPct val="100000"/>
              </a:lnSpc>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Only" showMasterSp="0">
  <p:cSld name="4_Title Only">
    <p:bg>
      <p:bgPr>
        <a:solidFill>
          <a:schemeClr val="lt1"/>
        </a:solidFill>
      </p:bgPr>
    </p:bg>
    <p:spTree>
      <p:nvGrpSpPr>
        <p:cNvPr id="144" name="Shape 144"/>
        <p:cNvGrpSpPr/>
        <p:nvPr/>
      </p:nvGrpSpPr>
      <p:grpSpPr>
        <a:xfrm>
          <a:off x="0" y="0"/>
          <a:ext cx="0" cy="0"/>
          <a:chOff x="0" y="0"/>
          <a:chExt cx="0" cy="0"/>
        </a:xfrm>
      </p:grpSpPr>
      <p:sp>
        <p:nvSpPr>
          <p:cNvPr id="145" name="Google Shape;145;p44"/>
          <p:cNvSpPr/>
          <p:nvPr/>
        </p:nvSpPr>
        <p:spPr>
          <a:xfrm>
            <a:off x="0" y="0"/>
            <a:ext cx="12217791" cy="6858000"/>
          </a:xfrm>
          <a:prstGeom prst="rect">
            <a:avLst/>
          </a:prstGeom>
          <a:gradFill>
            <a:gsLst>
              <a:gs pos="0">
                <a:srgbClr val="000238"/>
              </a:gs>
              <a:gs pos="100000">
                <a:srgbClr val="3F3F54"/>
              </a:gs>
            </a:gsLst>
            <a:lin ang="34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bg>
      <p:bgPr>
        <a:solidFill>
          <a:srgbClr val="F2F2F2"/>
        </a:solidFill>
      </p:bgPr>
    </p:bg>
    <p:spTree>
      <p:nvGrpSpPr>
        <p:cNvPr id="150" name="Shape 150"/>
        <p:cNvGrpSpPr/>
        <p:nvPr/>
      </p:nvGrpSpPr>
      <p:grpSpPr>
        <a:xfrm>
          <a:off x="0" y="0"/>
          <a:ext cx="0" cy="0"/>
          <a:chOff x="0" y="0"/>
          <a:chExt cx="0" cy="0"/>
        </a:xfrm>
      </p:grpSpPr>
      <p:sp>
        <p:nvSpPr>
          <p:cNvPr id="151" name="Google Shape;151;p46"/>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2F2F2"/>
        </a:solidFill>
      </p:bgPr>
    </p:bg>
    <p:spTree>
      <p:nvGrpSpPr>
        <p:cNvPr id="152" name="Shape 152"/>
        <p:cNvGrpSpPr/>
        <p:nvPr/>
      </p:nvGrpSpPr>
      <p:grpSpPr>
        <a:xfrm>
          <a:off x="0" y="0"/>
          <a:ext cx="0" cy="0"/>
          <a:chOff x="0" y="0"/>
          <a:chExt cx="0" cy="0"/>
        </a:xfrm>
      </p:grpSpPr>
      <p:sp>
        <p:nvSpPr>
          <p:cNvPr id="153" name="Google Shape;153;p47"/>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54" name="Google Shape;154;p47"/>
          <p:cNvSpPr txBox="1"/>
          <p:nvPr>
            <p:ph idx="1" type="body"/>
          </p:nvPr>
        </p:nvSpPr>
        <p:spPr>
          <a:xfrm>
            <a:off x="406400" y="1447800"/>
            <a:ext cx="11379200" cy="4495800"/>
          </a:xfrm>
          <a:prstGeom prst="rect">
            <a:avLst/>
          </a:prstGeom>
          <a:noFill/>
          <a:ln>
            <a:noFill/>
          </a:ln>
        </p:spPr>
        <p:txBody>
          <a:bodyPr anchorCtr="0" anchor="t" bIns="45700" lIns="91425" spcFirstLastPara="1" rIns="91425" wrap="square" tIns="45700"/>
          <a:lstStyle>
            <a:lvl1pPr indent="-342900" lvl="0" marL="457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lnSpc>
                <a:spcPct val="100000"/>
              </a:lnSpc>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eaker_3" showMasterSp="0">
  <p:cSld name="Breaker_3">
    <p:spTree>
      <p:nvGrpSpPr>
        <p:cNvPr id="155" name="Shape 155"/>
        <p:cNvGrpSpPr/>
        <p:nvPr/>
      </p:nvGrpSpPr>
      <p:grpSpPr>
        <a:xfrm>
          <a:off x="0" y="0"/>
          <a:ext cx="0" cy="0"/>
          <a:chOff x="0" y="0"/>
          <a:chExt cx="0" cy="0"/>
        </a:xfrm>
      </p:grpSpPr>
      <p:pic>
        <p:nvPicPr>
          <p:cNvPr id="156" name="Google Shape;156;p4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7" name="Google Shape;157;p48"/>
          <p:cNvSpPr/>
          <p:nvPr/>
        </p:nvSpPr>
        <p:spPr>
          <a:xfrm>
            <a:off x="0" y="0"/>
            <a:ext cx="12192000" cy="6858000"/>
          </a:xfrm>
          <a:prstGeom prst="rect">
            <a:avLst/>
          </a:prstGeom>
          <a:solidFill>
            <a:schemeClr val="dk1">
              <a:alpha val="68627"/>
            </a:schemeClr>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158" name="Google Shape;158;p48"/>
          <p:cNvSpPr/>
          <p:nvPr/>
        </p:nvSpPr>
        <p:spPr>
          <a:xfrm>
            <a:off x="5547360" y="3962400"/>
            <a:ext cx="1097280" cy="64008"/>
          </a:xfrm>
          <a:prstGeom prst="rect">
            <a:avLst/>
          </a:prstGeom>
          <a:solidFill>
            <a:schemeClr val="accent1"/>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159" name="Google Shape;159;p48"/>
          <p:cNvSpPr txBox="1"/>
          <p:nvPr>
            <p:ph idx="1" type="body"/>
          </p:nvPr>
        </p:nvSpPr>
        <p:spPr>
          <a:xfrm>
            <a:off x="399628" y="4187165"/>
            <a:ext cx="11392747" cy="458712"/>
          </a:xfrm>
          <a:prstGeom prst="rect">
            <a:avLst/>
          </a:prstGeom>
          <a:noFill/>
          <a:ln>
            <a:noFill/>
          </a:ln>
        </p:spPr>
        <p:txBody>
          <a:bodyPr anchorCtr="1" anchor="ctr" bIns="45700" lIns="91425" spcFirstLastPara="1" rIns="91425" wrap="square" tIns="45700"/>
          <a:lstStyle>
            <a:lvl1pPr indent="-228600" lvl="0" marL="457200" marR="0" rtl="0" algn="ctr">
              <a:spcBef>
                <a:spcPts val="400"/>
              </a:spcBef>
              <a:spcAft>
                <a:spcPts val="0"/>
              </a:spcAft>
              <a:buClr>
                <a:schemeClr val="lt1"/>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60" name="Google Shape;160;p48"/>
          <p:cNvSpPr txBox="1"/>
          <p:nvPr>
            <p:ph idx="2" type="body"/>
          </p:nvPr>
        </p:nvSpPr>
        <p:spPr>
          <a:xfrm>
            <a:off x="406400" y="3124200"/>
            <a:ext cx="11379200" cy="685800"/>
          </a:xfrm>
          <a:prstGeom prst="rect">
            <a:avLst/>
          </a:prstGeom>
          <a:noFill/>
          <a:ln>
            <a:noFill/>
          </a:ln>
        </p:spPr>
        <p:txBody>
          <a:bodyPr anchorCtr="0" anchor="ctr" bIns="45700" lIns="91425" spcFirstLastPara="1" rIns="91425" wrap="square" tIns="45700"/>
          <a:lstStyle>
            <a:lvl1pPr indent="-228600" lvl="0" marL="457200" marR="0" rtl="0" algn="ctr">
              <a:spcBef>
                <a:spcPts val="900"/>
              </a:spcBef>
              <a:spcAft>
                <a:spcPts val="0"/>
              </a:spcAft>
              <a:buClr>
                <a:schemeClr val="lt1"/>
              </a:buClr>
              <a:buSzPts val="4500"/>
              <a:buFont typeface="Arial"/>
              <a:buNone/>
              <a:defRPr b="0" i="0" sz="45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showMasterSp="0">
  <p:cSld name="Custom Layout">
    <p:bg>
      <p:bgPr>
        <a:solidFill>
          <a:srgbClr val="F2F2F2"/>
        </a:solidFill>
      </p:bgPr>
    </p:bg>
    <p:spTree>
      <p:nvGrpSpPr>
        <p:cNvPr id="161" name="Shape 161"/>
        <p:cNvGrpSpPr/>
        <p:nvPr/>
      </p:nvGrpSpPr>
      <p:grpSpPr>
        <a:xfrm>
          <a:off x="0" y="0"/>
          <a:ext cx="0" cy="0"/>
          <a:chOff x="0" y="0"/>
          <a:chExt cx="0" cy="0"/>
        </a:xfrm>
      </p:grpSpPr>
      <p:sp>
        <p:nvSpPr>
          <p:cNvPr id="162" name="Google Shape;162;p49"/>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Only" showMasterSp="0">
  <p:cSld name="1_Title Only">
    <p:bg>
      <p:bgPr>
        <a:solidFill>
          <a:srgbClr val="F2F2F2"/>
        </a:solidFill>
      </p:bgPr>
    </p:bg>
    <p:spTree>
      <p:nvGrpSpPr>
        <p:cNvPr id="163" name="Shape 163"/>
        <p:cNvGrpSpPr/>
        <p:nvPr/>
      </p:nvGrpSpPr>
      <p:grpSpPr>
        <a:xfrm>
          <a:off x="0" y="0"/>
          <a:ext cx="0" cy="0"/>
          <a:chOff x="0" y="0"/>
          <a:chExt cx="0" cy="0"/>
        </a:xfrm>
      </p:grpSpPr>
      <p:sp>
        <p:nvSpPr>
          <p:cNvPr id="164" name="Google Shape;164;p50"/>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Only" showMasterSp="0">
  <p:cSld name="3_Title Only">
    <p:bg>
      <p:bgPr>
        <a:solidFill>
          <a:schemeClr val="lt1"/>
        </a:solidFill>
      </p:bgPr>
    </p:bg>
    <p:spTree>
      <p:nvGrpSpPr>
        <p:cNvPr id="165" name="Shape 165"/>
        <p:cNvGrpSpPr/>
        <p:nvPr/>
      </p:nvGrpSpPr>
      <p:grpSpPr>
        <a:xfrm>
          <a:off x="0" y="0"/>
          <a:ext cx="0" cy="0"/>
          <a:chOff x="0" y="0"/>
          <a:chExt cx="0" cy="0"/>
        </a:xfrm>
      </p:grpSpPr>
      <p:sp>
        <p:nvSpPr>
          <p:cNvPr id="166" name="Google Shape;166;p51"/>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Only" showMasterSp="0">
  <p:cSld name="2_Title Only">
    <p:bg>
      <p:bgPr>
        <a:solidFill>
          <a:srgbClr val="7F7F7F"/>
        </a:solidFill>
      </p:bgPr>
    </p:bg>
    <p:spTree>
      <p:nvGrpSpPr>
        <p:cNvPr id="167" name="Shape 167"/>
        <p:cNvGrpSpPr/>
        <p:nvPr/>
      </p:nvGrpSpPr>
      <p:grpSpPr>
        <a:xfrm>
          <a:off x="0" y="0"/>
          <a:ext cx="0" cy="0"/>
          <a:chOff x="0" y="0"/>
          <a:chExt cx="0" cy="0"/>
        </a:xfrm>
      </p:grpSpPr>
      <p:sp>
        <p:nvSpPr>
          <p:cNvPr id="168" name="Google Shape;168;p52"/>
          <p:cNvSpPr txBox="1"/>
          <p:nvPr/>
        </p:nvSpPr>
        <p:spPr>
          <a:xfrm>
            <a:off x="114300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FFFFFF"/>
                </a:solidFill>
                <a:latin typeface="Arial"/>
                <a:ea typeface="Arial"/>
                <a:cs typeface="Arial"/>
                <a:sym typeface="Arial"/>
              </a:rPr>
              <a:t>‹#›</a:t>
            </a:fld>
            <a:endParaRPr sz="1000">
              <a:solidFill>
                <a:srgbClr val="FFFFFF"/>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9" name="Shape 169"/>
        <p:cNvGrpSpPr/>
        <p:nvPr/>
      </p:nvGrpSpPr>
      <p:grpSpPr>
        <a:xfrm>
          <a:off x="0" y="0"/>
          <a:ext cx="0" cy="0"/>
          <a:chOff x="0" y="0"/>
          <a:chExt cx="0" cy="0"/>
        </a:xfrm>
      </p:grpSpPr>
      <p:sp>
        <p:nvSpPr>
          <p:cNvPr id="170" name="Google Shape;170;p53"/>
          <p:cNvSpPr txBox="1"/>
          <p:nvPr>
            <p:ph type="ctrTitle"/>
          </p:nvPr>
        </p:nvSpPr>
        <p:spPr>
          <a:xfrm>
            <a:off x="1524000" y="1122363"/>
            <a:ext cx="9144000" cy="2387600"/>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60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71" name="Google Shape;171;p53"/>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1pPr>
            <a:lvl2pPr lvl="1" marR="0" rtl="0" algn="ctr">
              <a:spcBef>
                <a:spcPts val="400"/>
              </a:spcBef>
              <a:spcAft>
                <a:spcPts val="0"/>
              </a:spcAft>
              <a:buClr>
                <a:schemeClr val="dk1"/>
              </a:buClr>
              <a:buSzPts val="2000"/>
              <a:buFont typeface="Quattrocento Sans"/>
              <a:buNone/>
              <a:defRPr b="0" i="0" sz="2000" u="none" cap="none" strike="noStrike">
                <a:solidFill>
                  <a:schemeClr val="dk1"/>
                </a:solidFill>
                <a:latin typeface="Quattrocento Sans"/>
                <a:ea typeface="Quattrocento Sans"/>
                <a:cs typeface="Quattrocento Sans"/>
                <a:sym typeface="Quattrocento Sans"/>
              </a:defRPr>
            </a:lvl2pPr>
            <a:lvl3pPr lvl="2" marR="0" rtl="0" algn="ctr">
              <a:spcBef>
                <a:spcPts val="36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lvl="3"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4pPr>
            <a:lvl5pPr lvl="4"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5pPr>
            <a:lvl6pPr lvl="5"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6pPr>
            <a:lvl7pPr lvl="6"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7pPr>
            <a:lvl8pPr lvl="7"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8pPr>
            <a:lvl9pPr lvl="8"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9pPr>
          </a:lstStyle>
          <a:p/>
        </p:txBody>
      </p:sp>
      <p:sp>
        <p:nvSpPr>
          <p:cNvPr id="172" name="Google Shape;172;p53"/>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173" name="Google Shape;173;p53"/>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174" name="Google Shape;174;p53"/>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33373B"/>
                </a:solidFill>
                <a:latin typeface="Arial"/>
                <a:ea typeface="Arial"/>
                <a:cs typeface="Arial"/>
                <a:sym typeface="Arial"/>
              </a:defRPr>
            </a:lvl1pPr>
            <a:lvl2pPr indent="0" lvl="1" marL="0" marR="0" rtl="0" algn="l">
              <a:spcBef>
                <a:spcPts val="0"/>
              </a:spcBef>
              <a:spcAft>
                <a:spcPts val="0"/>
              </a:spcAft>
              <a:buNone/>
              <a:defRPr sz="1800">
                <a:solidFill>
                  <a:srgbClr val="33373B"/>
                </a:solidFill>
                <a:latin typeface="Arial"/>
                <a:ea typeface="Arial"/>
                <a:cs typeface="Arial"/>
                <a:sym typeface="Arial"/>
              </a:defRPr>
            </a:lvl2pPr>
            <a:lvl3pPr indent="0" lvl="2" marL="0" marR="0" rtl="0" algn="l">
              <a:spcBef>
                <a:spcPts val="0"/>
              </a:spcBef>
              <a:spcAft>
                <a:spcPts val="0"/>
              </a:spcAft>
              <a:buNone/>
              <a:defRPr sz="1800">
                <a:solidFill>
                  <a:srgbClr val="33373B"/>
                </a:solidFill>
                <a:latin typeface="Arial"/>
                <a:ea typeface="Arial"/>
                <a:cs typeface="Arial"/>
                <a:sym typeface="Arial"/>
              </a:defRPr>
            </a:lvl3pPr>
            <a:lvl4pPr indent="0" lvl="3" marL="0" marR="0" rtl="0" algn="l">
              <a:spcBef>
                <a:spcPts val="0"/>
              </a:spcBef>
              <a:spcAft>
                <a:spcPts val="0"/>
              </a:spcAft>
              <a:buNone/>
              <a:defRPr sz="1800">
                <a:solidFill>
                  <a:srgbClr val="33373B"/>
                </a:solidFill>
                <a:latin typeface="Arial"/>
                <a:ea typeface="Arial"/>
                <a:cs typeface="Arial"/>
                <a:sym typeface="Arial"/>
              </a:defRPr>
            </a:lvl4pPr>
            <a:lvl5pPr indent="0" lvl="4" marL="0" marR="0" rtl="0" algn="l">
              <a:spcBef>
                <a:spcPts val="0"/>
              </a:spcBef>
              <a:spcAft>
                <a:spcPts val="0"/>
              </a:spcAft>
              <a:buNone/>
              <a:defRPr sz="1800">
                <a:solidFill>
                  <a:srgbClr val="33373B"/>
                </a:solidFill>
                <a:latin typeface="Arial"/>
                <a:ea typeface="Arial"/>
                <a:cs typeface="Arial"/>
                <a:sym typeface="Arial"/>
              </a:defRPr>
            </a:lvl5pPr>
            <a:lvl6pPr indent="0" lvl="5" marL="0" marR="0" rtl="0" algn="l">
              <a:spcBef>
                <a:spcPts val="0"/>
              </a:spcBef>
              <a:spcAft>
                <a:spcPts val="0"/>
              </a:spcAft>
              <a:buNone/>
              <a:defRPr sz="1800">
                <a:solidFill>
                  <a:srgbClr val="33373B"/>
                </a:solidFill>
                <a:latin typeface="Arial"/>
                <a:ea typeface="Arial"/>
                <a:cs typeface="Arial"/>
                <a:sym typeface="Arial"/>
              </a:defRPr>
            </a:lvl6pPr>
            <a:lvl7pPr indent="0" lvl="6" marL="0" marR="0" rtl="0" algn="l">
              <a:spcBef>
                <a:spcPts val="0"/>
              </a:spcBef>
              <a:spcAft>
                <a:spcPts val="0"/>
              </a:spcAft>
              <a:buNone/>
              <a:defRPr sz="1800">
                <a:solidFill>
                  <a:srgbClr val="33373B"/>
                </a:solidFill>
                <a:latin typeface="Arial"/>
                <a:ea typeface="Arial"/>
                <a:cs typeface="Arial"/>
                <a:sym typeface="Arial"/>
              </a:defRPr>
            </a:lvl7pPr>
            <a:lvl8pPr indent="0" lvl="7" marL="0" marR="0" rtl="0" algn="l">
              <a:spcBef>
                <a:spcPts val="0"/>
              </a:spcBef>
              <a:spcAft>
                <a:spcPts val="0"/>
              </a:spcAft>
              <a:buNone/>
              <a:defRPr sz="1800">
                <a:solidFill>
                  <a:srgbClr val="33373B"/>
                </a:solidFill>
                <a:latin typeface="Arial"/>
                <a:ea typeface="Arial"/>
                <a:cs typeface="Arial"/>
                <a:sym typeface="Arial"/>
              </a:defRPr>
            </a:lvl8pPr>
            <a:lvl9pPr indent="0" lvl="8" marL="0" marR="0" rtl="0" algn="l">
              <a:spcBef>
                <a:spcPts val="0"/>
              </a:spcBef>
              <a:spcAft>
                <a:spcPts val="0"/>
              </a:spcAft>
              <a:buNone/>
              <a:defRPr sz="1800">
                <a:solidFill>
                  <a:srgbClr val="33373B"/>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Custom Layout">
  <p:cSld name="17_Custom Layout">
    <p:spTree>
      <p:nvGrpSpPr>
        <p:cNvPr id="175" name="Shape 175"/>
        <p:cNvGrpSpPr/>
        <p:nvPr/>
      </p:nvGrpSpPr>
      <p:grpSpPr>
        <a:xfrm>
          <a:off x="0" y="0"/>
          <a:ext cx="0" cy="0"/>
          <a:chOff x="0" y="0"/>
          <a:chExt cx="0" cy="0"/>
        </a:xfrm>
      </p:grpSpPr>
      <p:sp>
        <p:nvSpPr>
          <p:cNvPr id="176" name="Google Shape;176;p54"/>
          <p:cNvSpPr/>
          <p:nvPr/>
        </p:nvSpPr>
        <p:spPr>
          <a:xfrm>
            <a:off x="0" y="0"/>
            <a:ext cx="12192000" cy="6881191"/>
          </a:xfrm>
          <a:prstGeom prst="rect">
            <a:avLst/>
          </a:prstGeom>
          <a:solidFill>
            <a:srgbClr val="F2F2F2"/>
          </a:solidFill>
          <a:ln>
            <a:noFill/>
          </a:ln>
        </p:spPr>
        <p:txBody>
          <a:bodyPr anchorCtr="0" anchor="ctr" bIns="31725" lIns="63475" spcFirstLastPara="1" rIns="63475" wrap="square" tIns="31725">
            <a:noAutofit/>
          </a:bodyPr>
          <a:lstStyle/>
          <a:p>
            <a:pPr indent="0" lvl="0" marL="0" marR="0" rtl="0" algn="ctr">
              <a:spcBef>
                <a:spcPts val="0"/>
              </a:spcBef>
              <a:spcAft>
                <a:spcPts val="0"/>
              </a:spcAft>
              <a:buNone/>
            </a:pPr>
            <a:r>
              <a:t/>
            </a:r>
            <a:endParaRPr sz="1800">
              <a:solidFill>
                <a:srgbClr val="000000"/>
              </a:solidFill>
              <a:latin typeface="Open Sans Light"/>
              <a:ea typeface="Open Sans Light"/>
              <a:cs typeface="Open Sans Light"/>
              <a:sym typeface="Open Sans Light"/>
            </a:endParaRPr>
          </a:p>
        </p:txBody>
      </p:sp>
      <p:sp>
        <p:nvSpPr>
          <p:cNvPr id="177" name="Google Shape;177;p54"/>
          <p:cNvSpPr/>
          <p:nvPr/>
        </p:nvSpPr>
        <p:spPr>
          <a:xfrm>
            <a:off x="5334000" y="3048000"/>
            <a:ext cx="1450259" cy="72760"/>
          </a:xfrm>
          <a:prstGeom prst="rect">
            <a:avLst/>
          </a:prstGeom>
          <a:solidFill>
            <a:srgbClr val="FBC608"/>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sz="1800">
              <a:solidFill>
                <a:srgbClr val="FFFFFF"/>
              </a:solidFill>
              <a:latin typeface="Quattrocento Sans"/>
              <a:ea typeface="Quattrocento Sans"/>
              <a:cs typeface="Quattrocento Sans"/>
              <a:sym typeface="Quattrocento Sans"/>
            </a:endParaRPr>
          </a:p>
        </p:txBody>
      </p:sp>
      <p:sp>
        <p:nvSpPr>
          <p:cNvPr id="178" name="Google Shape;178;p54"/>
          <p:cNvSpPr txBox="1"/>
          <p:nvPr>
            <p:ph type="title"/>
          </p:nvPr>
        </p:nvSpPr>
        <p:spPr>
          <a:xfrm>
            <a:off x="-1" y="1362736"/>
            <a:ext cx="12174807" cy="1325563"/>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1" i="0" sz="3600" u="none" cap="none" strike="noStrike">
                <a:solidFill>
                  <a:srgbClr val="095495"/>
                </a:solidFill>
                <a:latin typeface="Helvetica Neue"/>
                <a:ea typeface="Helvetica Neue"/>
                <a:cs typeface="Helvetica Neue"/>
                <a:sym typeface="Helvetica Neue"/>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79" name="Google Shape;179;p54"/>
          <p:cNvSpPr txBox="1"/>
          <p:nvPr>
            <p:ph idx="1" type="body"/>
          </p:nvPr>
        </p:nvSpPr>
        <p:spPr>
          <a:xfrm>
            <a:off x="1147763" y="3763982"/>
            <a:ext cx="9845675" cy="2041525"/>
          </a:xfrm>
          <a:prstGeom prst="rect">
            <a:avLst/>
          </a:prstGeom>
          <a:noFill/>
          <a:ln>
            <a:noFill/>
          </a:ln>
        </p:spPr>
        <p:txBody>
          <a:bodyPr anchorCtr="0" anchor="t" bIns="45700" lIns="91425" spcFirstLastPara="1" rIns="91425" wrap="square" tIns="45700"/>
          <a:lstStyle>
            <a:lvl1pPr indent="-228600" lvl="0" marL="457200" marR="0" rtl="0" algn="ctr">
              <a:spcBef>
                <a:spcPts val="480"/>
              </a:spcBef>
              <a:spcAft>
                <a:spcPts val="0"/>
              </a:spcAft>
              <a:buClr>
                <a:srgbClr val="7F7F7F"/>
              </a:buClr>
              <a:buSzPts val="2400"/>
              <a:buFont typeface="Arial"/>
              <a:buNone/>
              <a:defRPr b="0" i="0" sz="2400" u="none" cap="none" strike="noStrike">
                <a:solidFill>
                  <a:srgbClr val="7F7F7F"/>
                </a:solidFill>
                <a:latin typeface="Quattrocento Sans"/>
                <a:ea typeface="Quattrocento Sans"/>
                <a:cs typeface="Quattrocento Sans"/>
                <a:sym typeface="Quattrocento Sans"/>
              </a:defRPr>
            </a:lvl1pPr>
            <a:lvl2pPr indent="-228600" lvl="1" marL="914400" marR="0" rtl="0" algn="ctr">
              <a:spcBef>
                <a:spcPts val="480"/>
              </a:spcBef>
              <a:spcAft>
                <a:spcPts val="0"/>
              </a:spcAft>
              <a:buClr>
                <a:schemeClr val="dk1"/>
              </a:buClr>
              <a:buSzPts val="2400"/>
              <a:buFont typeface="Quattrocento Sans"/>
              <a:buNone/>
              <a:defRPr b="0" i="0" sz="2400" u="none" cap="none" strike="noStrike">
                <a:solidFill>
                  <a:schemeClr val="dk1"/>
                </a:solidFill>
                <a:latin typeface="Quattrocento Sans"/>
                <a:ea typeface="Quattrocento Sans"/>
                <a:cs typeface="Quattrocento Sans"/>
                <a:sym typeface="Quattrocento Sans"/>
              </a:defRPr>
            </a:lvl2pPr>
            <a:lvl3pPr indent="-228600" lvl="2" marL="13716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3pPr>
            <a:lvl4pPr indent="-228600" lvl="3" marL="18288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4pPr>
            <a:lvl5pPr indent="-228600" lvl="4" marL="228600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80" name="Google Shape;180;p54"/>
          <p:cNvSpPr txBox="1"/>
          <p:nvPr/>
        </p:nvSpPr>
        <p:spPr>
          <a:xfrm>
            <a:off x="114300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0338D"/>
                </a:solidFill>
                <a:latin typeface="Arial"/>
                <a:ea typeface="Arial"/>
                <a:cs typeface="Arial"/>
                <a:sym typeface="Arial"/>
              </a:rPr>
              <a:t>‹#›</a:t>
            </a:fld>
            <a:endParaRPr sz="1000">
              <a:solidFill>
                <a:srgbClr val="00338D"/>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eaker_3" showMasterSp="0">
  <p:cSld name="Breaker_3">
    <p:spTree>
      <p:nvGrpSpPr>
        <p:cNvPr id="21" name="Shape 21"/>
        <p:cNvGrpSpPr/>
        <p:nvPr/>
      </p:nvGrpSpPr>
      <p:grpSpPr>
        <a:xfrm>
          <a:off x="0" y="0"/>
          <a:ext cx="0" cy="0"/>
          <a:chOff x="0" y="0"/>
          <a:chExt cx="0" cy="0"/>
        </a:xfrm>
      </p:grpSpPr>
      <p:pic>
        <p:nvPicPr>
          <p:cNvPr id="22" name="Google Shape;22;p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 name="Google Shape;23;p6"/>
          <p:cNvSpPr/>
          <p:nvPr/>
        </p:nvSpPr>
        <p:spPr>
          <a:xfrm>
            <a:off x="0" y="0"/>
            <a:ext cx="12192000" cy="6858000"/>
          </a:xfrm>
          <a:prstGeom prst="rect">
            <a:avLst/>
          </a:prstGeom>
          <a:solidFill>
            <a:schemeClr val="dk1">
              <a:alpha val="68627"/>
            </a:schemeClr>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24" name="Google Shape;24;p6"/>
          <p:cNvSpPr/>
          <p:nvPr/>
        </p:nvSpPr>
        <p:spPr>
          <a:xfrm>
            <a:off x="5547360" y="3962400"/>
            <a:ext cx="1097280" cy="64008"/>
          </a:xfrm>
          <a:prstGeom prst="rect">
            <a:avLst/>
          </a:prstGeom>
          <a:solidFill>
            <a:schemeClr val="accent1"/>
          </a:solidFill>
          <a:ln>
            <a:noFill/>
          </a:ln>
        </p:spPr>
        <p:txBody>
          <a:bodyPr anchorCtr="0" anchor="t" bIns="45700" lIns="91425" spcFirstLastPara="1" rIns="91425" wrap="square" tIns="45700">
            <a:noAutofit/>
          </a:bodyPr>
          <a:lstStyle/>
          <a:p>
            <a:pPr indent="-609585" lvl="0" marL="609585" marR="0" rtl="0" algn="ctr">
              <a:spcBef>
                <a:spcPts val="0"/>
              </a:spcBef>
              <a:spcAft>
                <a:spcPts val="0"/>
              </a:spcAft>
              <a:buClr>
                <a:schemeClr val="dk1"/>
              </a:buClr>
              <a:buSzPts val="3000"/>
              <a:buFont typeface="Helvetica Neue"/>
              <a:buNone/>
            </a:pPr>
            <a:r>
              <a:t/>
            </a:r>
            <a:endParaRPr sz="3000">
              <a:solidFill>
                <a:srgbClr val="404040"/>
              </a:solidFill>
              <a:latin typeface="Arial"/>
              <a:ea typeface="Arial"/>
              <a:cs typeface="Arial"/>
              <a:sym typeface="Arial"/>
            </a:endParaRPr>
          </a:p>
        </p:txBody>
      </p:sp>
      <p:sp>
        <p:nvSpPr>
          <p:cNvPr id="25" name="Google Shape;25;p6"/>
          <p:cNvSpPr txBox="1"/>
          <p:nvPr>
            <p:ph idx="1" type="body"/>
          </p:nvPr>
        </p:nvSpPr>
        <p:spPr>
          <a:xfrm>
            <a:off x="399628" y="4187165"/>
            <a:ext cx="11392747" cy="458712"/>
          </a:xfrm>
          <a:prstGeom prst="rect">
            <a:avLst/>
          </a:prstGeom>
          <a:noFill/>
          <a:ln>
            <a:noFill/>
          </a:ln>
        </p:spPr>
        <p:txBody>
          <a:bodyPr anchorCtr="1" anchor="ctr" bIns="45700" lIns="91425" spcFirstLastPara="1" rIns="91425" wrap="square" tIns="45700"/>
          <a:lstStyle>
            <a:lvl1pPr indent="-228600" lvl="0" marL="457200" marR="0" rtl="0" algn="ctr">
              <a:spcBef>
                <a:spcPts val="400"/>
              </a:spcBef>
              <a:spcAft>
                <a:spcPts val="0"/>
              </a:spcAft>
              <a:buClr>
                <a:schemeClr val="lt1"/>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26" name="Google Shape;26;p6"/>
          <p:cNvSpPr txBox="1"/>
          <p:nvPr>
            <p:ph idx="2" type="body"/>
          </p:nvPr>
        </p:nvSpPr>
        <p:spPr>
          <a:xfrm>
            <a:off x="406400" y="3124200"/>
            <a:ext cx="11379200" cy="685800"/>
          </a:xfrm>
          <a:prstGeom prst="rect">
            <a:avLst/>
          </a:prstGeom>
          <a:noFill/>
          <a:ln>
            <a:noFill/>
          </a:ln>
        </p:spPr>
        <p:txBody>
          <a:bodyPr anchorCtr="0" anchor="ctr" bIns="45700" lIns="91425" spcFirstLastPara="1" rIns="91425" wrap="square" tIns="45700"/>
          <a:lstStyle>
            <a:lvl1pPr indent="-228600" lvl="0" marL="457200" marR="0" rtl="0" algn="ctr">
              <a:spcBef>
                <a:spcPts val="900"/>
              </a:spcBef>
              <a:spcAft>
                <a:spcPts val="0"/>
              </a:spcAft>
              <a:buClr>
                <a:schemeClr val="lt1"/>
              </a:buClr>
              <a:buSzPts val="4500"/>
              <a:buFont typeface="Arial"/>
              <a:buNone/>
              <a:defRPr b="0" i="0" sz="4500" u="none" cap="none" strike="noStrike">
                <a:solidFill>
                  <a:schemeClr val="lt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Only" showMasterSp="0">
  <p:cSld name="4_Title Only">
    <p:bg>
      <p:bgPr>
        <a:solidFill>
          <a:schemeClr val="lt1"/>
        </a:solidFill>
      </p:bgPr>
    </p:bg>
    <p:spTree>
      <p:nvGrpSpPr>
        <p:cNvPr id="181" name="Shape 181"/>
        <p:cNvGrpSpPr/>
        <p:nvPr/>
      </p:nvGrpSpPr>
      <p:grpSpPr>
        <a:xfrm>
          <a:off x="0" y="0"/>
          <a:ext cx="0" cy="0"/>
          <a:chOff x="0" y="0"/>
          <a:chExt cx="0" cy="0"/>
        </a:xfrm>
      </p:grpSpPr>
      <p:sp>
        <p:nvSpPr>
          <p:cNvPr id="182" name="Google Shape;182;p55"/>
          <p:cNvSpPr/>
          <p:nvPr/>
        </p:nvSpPr>
        <p:spPr>
          <a:xfrm>
            <a:off x="0" y="0"/>
            <a:ext cx="12217791" cy="6858000"/>
          </a:xfrm>
          <a:prstGeom prst="rect">
            <a:avLst/>
          </a:prstGeom>
          <a:gradFill>
            <a:gsLst>
              <a:gs pos="0">
                <a:srgbClr val="000238"/>
              </a:gs>
              <a:gs pos="100000">
                <a:srgbClr val="3F3F54"/>
              </a:gs>
            </a:gsLst>
            <a:lin ang="34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showMasterSp="0">
  <p:cSld name="Custom Layout">
    <p:bg>
      <p:bgPr>
        <a:solidFill>
          <a:srgbClr val="F2F2F2"/>
        </a:solidFill>
      </p:bgPr>
    </p:bg>
    <p:spTree>
      <p:nvGrpSpPr>
        <p:cNvPr id="27" name="Shape 27"/>
        <p:cNvGrpSpPr/>
        <p:nvPr/>
      </p:nvGrpSpPr>
      <p:grpSpPr>
        <a:xfrm>
          <a:off x="0" y="0"/>
          <a:ext cx="0" cy="0"/>
          <a:chOff x="0" y="0"/>
          <a:chExt cx="0" cy="0"/>
        </a:xfrm>
      </p:grpSpPr>
      <p:sp>
        <p:nvSpPr>
          <p:cNvPr id="28" name="Google Shape;28;p7"/>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Only" showMasterSp="0">
  <p:cSld name="3_Title Only">
    <p:bg>
      <p:bgPr>
        <a:solidFill>
          <a:schemeClr val="lt1"/>
        </a:solidFill>
      </p:bgPr>
    </p:bg>
    <p:spTree>
      <p:nvGrpSpPr>
        <p:cNvPr id="29" name="Shape 29"/>
        <p:cNvGrpSpPr/>
        <p:nvPr/>
      </p:nvGrpSpPr>
      <p:grpSpPr>
        <a:xfrm>
          <a:off x="0" y="0"/>
          <a:ext cx="0" cy="0"/>
          <a:chOff x="0" y="0"/>
          <a:chExt cx="0" cy="0"/>
        </a:xfrm>
      </p:grpSpPr>
      <p:sp>
        <p:nvSpPr>
          <p:cNvPr id="30" name="Google Shape;30;p8"/>
          <p:cNvSpPr txBox="1"/>
          <p:nvPr/>
        </p:nvSpPr>
        <p:spPr>
          <a:xfrm>
            <a:off x="11328400" y="6400726"/>
            <a:ext cx="558800" cy="246221"/>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1000">
                <a:solidFill>
                  <a:srgbClr val="0A5496"/>
                </a:solidFill>
                <a:latin typeface="Arial"/>
                <a:ea typeface="Arial"/>
                <a:cs typeface="Arial"/>
                <a:sym typeface="Arial"/>
              </a:rPr>
              <a:t>‹#›</a:t>
            </a:fld>
            <a:endParaRPr sz="1000">
              <a:solidFill>
                <a:srgbClr val="0A5496"/>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1" name="Shape 31"/>
        <p:cNvGrpSpPr/>
        <p:nvPr/>
      </p:nvGrpSpPr>
      <p:grpSpPr>
        <a:xfrm>
          <a:off x="0" y="0"/>
          <a:ext cx="0" cy="0"/>
          <a:chOff x="0" y="0"/>
          <a:chExt cx="0" cy="0"/>
        </a:xfrm>
      </p:grpSpPr>
      <p:sp>
        <p:nvSpPr>
          <p:cNvPr id="32" name="Google Shape;32;p9"/>
          <p:cNvSpPr txBox="1"/>
          <p:nvPr>
            <p:ph type="ctrTitle"/>
          </p:nvPr>
        </p:nvSpPr>
        <p:spPr>
          <a:xfrm>
            <a:off x="1524000" y="1122363"/>
            <a:ext cx="9144000" cy="2387600"/>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60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33" name="Google Shape;33;p9"/>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1pPr>
            <a:lvl2pPr lvl="1" marR="0" rtl="0" algn="ctr">
              <a:spcBef>
                <a:spcPts val="400"/>
              </a:spcBef>
              <a:spcAft>
                <a:spcPts val="0"/>
              </a:spcAft>
              <a:buClr>
                <a:schemeClr val="dk1"/>
              </a:buClr>
              <a:buSzPts val="2000"/>
              <a:buFont typeface="Quattrocento Sans"/>
              <a:buNone/>
              <a:defRPr b="0" i="0" sz="2000" u="none" cap="none" strike="noStrike">
                <a:solidFill>
                  <a:schemeClr val="dk1"/>
                </a:solidFill>
                <a:latin typeface="Quattrocento Sans"/>
                <a:ea typeface="Quattrocento Sans"/>
                <a:cs typeface="Quattrocento Sans"/>
                <a:sym typeface="Quattrocento Sans"/>
              </a:defRPr>
            </a:lvl2pPr>
            <a:lvl3pPr lvl="2" marR="0" rtl="0" algn="ctr">
              <a:spcBef>
                <a:spcPts val="36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lvl="3"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4pPr>
            <a:lvl5pPr lvl="4" marR="0" rtl="0" algn="ctr">
              <a:spcBef>
                <a:spcPts val="320"/>
              </a:spcBef>
              <a:spcAft>
                <a:spcPts val="0"/>
              </a:spcAft>
              <a:buClr>
                <a:schemeClr val="dk1"/>
              </a:buClr>
              <a:buSzPts val="1600"/>
              <a:buFont typeface="Arial"/>
              <a:buNone/>
              <a:defRPr b="0" i="0" sz="1600" u="none" cap="none" strike="noStrike">
                <a:solidFill>
                  <a:schemeClr val="dk1"/>
                </a:solidFill>
                <a:latin typeface="Quattrocento Sans"/>
                <a:ea typeface="Quattrocento Sans"/>
                <a:cs typeface="Quattrocento Sans"/>
                <a:sym typeface="Quattrocento Sans"/>
              </a:defRPr>
            </a:lvl5pPr>
            <a:lvl6pPr lvl="5"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6pPr>
            <a:lvl7pPr lvl="6"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7pPr>
            <a:lvl8pPr lvl="7"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8pPr>
            <a:lvl9pPr lvl="8" marR="0" rtl="0" algn="ctr">
              <a:spcBef>
                <a:spcPts val="320"/>
              </a:spcBef>
              <a:spcAft>
                <a:spcPts val="0"/>
              </a:spcAft>
              <a:buClr>
                <a:schemeClr val="dk1"/>
              </a:buClr>
              <a:buSzPts val="1600"/>
              <a:buFont typeface="Quattrocento Sans"/>
              <a:buNone/>
              <a:defRPr b="0" i="0" sz="1600" u="none" cap="none" strike="noStrike">
                <a:solidFill>
                  <a:schemeClr val="dk1"/>
                </a:solidFill>
                <a:latin typeface="Quattrocento Sans"/>
                <a:ea typeface="Quattrocento Sans"/>
                <a:cs typeface="Quattrocento Sans"/>
                <a:sym typeface="Quattrocento Sans"/>
              </a:defRPr>
            </a:lvl9pPr>
          </a:lstStyle>
          <a:p/>
        </p:txBody>
      </p:sp>
      <p:sp>
        <p:nvSpPr>
          <p:cNvPr id="34" name="Google Shape;34;p9"/>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35" name="Google Shape;35;p9"/>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36" name="Google Shape;36;p9"/>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33373B"/>
                </a:solidFill>
                <a:latin typeface="Arial"/>
                <a:ea typeface="Arial"/>
                <a:cs typeface="Arial"/>
                <a:sym typeface="Arial"/>
              </a:defRPr>
            </a:lvl1pPr>
            <a:lvl2pPr indent="0" lvl="1" marL="0" marR="0" rtl="0" algn="l">
              <a:spcBef>
                <a:spcPts val="0"/>
              </a:spcBef>
              <a:spcAft>
                <a:spcPts val="0"/>
              </a:spcAft>
              <a:buNone/>
              <a:defRPr sz="1800">
                <a:solidFill>
                  <a:srgbClr val="33373B"/>
                </a:solidFill>
                <a:latin typeface="Arial"/>
                <a:ea typeface="Arial"/>
                <a:cs typeface="Arial"/>
                <a:sym typeface="Arial"/>
              </a:defRPr>
            </a:lvl2pPr>
            <a:lvl3pPr indent="0" lvl="2" marL="0" marR="0" rtl="0" algn="l">
              <a:spcBef>
                <a:spcPts val="0"/>
              </a:spcBef>
              <a:spcAft>
                <a:spcPts val="0"/>
              </a:spcAft>
              <a:buNone/>
              <a:defRPr sz="1800">
                <a:solidFill>
                  <a:srgbClr val="33373B"/>
                </a:solidFill>
                <a:latin typeface="Arial"/>
                <a:ea typeface="Arial"/>
                <a:cs typeface="Arial"/>
                <a:sym typeface="Arial"/>
              </a:defRPr>
            </a:lvl3pPr>
            <a:lvl4pPr indent="0" lvl="3" marL="0" marR="0" rtl="0" algn="l">
              <a:spcBef>
                <a:spcPts val="0"/>
              </a:spcBef>
              <a:spcAft>
                <a:spcPts val="0"/>
              </a:spcAft>
              <a:buNone/>
              <a:defRPr sz="1800">
                <a:solidFill>
                  <a:srgbClr val="33373B"/>
                </a:solidFill>
                <a:latin typeface="Arial"/>
                <a:ea typeface="Arial"/>
                <a:cs typeface="Arial"/>
                <a:sym typeface="Arial"/>
              </a:defRPr>
            </a:lvl4pPr>
            <a:lvl5pPr indent="0" lvl="4" marL="0" marR="0" rtl="0" algn="l">
              <a:spcBef>
                <a:spcPts val="0"/>
              </a:spcBef>
              <a:spcAft>
                <a:spcPts val="0"/>
              </a:spcAft>
              <a:buNone/>
              <a:defRPr sz="1800">
                <a:solidFill>
                  <a:srgbClr val="33373B"/>
                </a:solidFill>
                <a:latin typeface="Arial"/>
                <a:ea typeface="Arial"/>
                <a:cs typeface="Arial"/>
                <a:sym typeface="Arial"/>
              </a:defRPr>
            </a:lvl5pPr>
            <a:lvl6pPr indent="0" lvl="5" marL="0" marR="0" rtl="0" algn="l">
              <a:spcBef>
                <a:spcPts val="0"/>
              </a:spcBef>
              <a:spcAft>
                <a:spcPts val="0"/>
              </a:spcAft>
              <a:buNone/>
              <a:defRPr sz="1800">
                <a:solidFill>
                  <a:srgbClr val="33373B"/>
                </a:solidFill>
                <a:latin typeface="Arial"/>
                <a:ea typeface="Arial"/>
                <a:cs typeface="Arial"/>
                <a:sym typeface="Arial"/>
              </a:defRPr>
            </a:lvl6pPr>
            <a:lvl7pPr indent="0" lvl="6" marL="0" marR="0" rtl="0" algn="l">
              <a:spcBef>
                <a:spcPts val="0"/>
              </a:spcBef>
              <a:spcAft>
                <a:spcPts val="0"/>
              </a:spcAft>
              <a:buNone/>
              <a:defRPr sz="1800">
                <a:solidFill>
                  <a:srgbClr val="33373B"/>
                </a:solidFill>
                <a:latin typeface="Arial"/>
                <a:ea typeface="Arial"/>
                <a:cs typeface="Arial"/>
                <a:sym typeface="Arial"/>
              </a:defRPr>
            </a:lvl7pPr>
            <a:lvl8pPr indent="0" lvl="7" marL="0" marR="0" rtl="0" algn="l">
              <a:spcBef>
                <a:spcPts val="0"/>
              </a:spcBef>
              <a:spcAft>
                <a:spcPts val="0"/>
              </a:spcAft>
              <a:buNone/>
              <a:defRPr sz="1800">
                <a:solidFill>
                  <a:srgbClr val="33373B"/>
                </a:solidFill>
                <a:latin typeface="Arial"/>
                <a:ea typeface="Arial"/>
                <a:cs typeface="Arial"/>
                <a:sym typeface="Arial"/>
              </a:defRPr>
            </a:lvl8pPr>
            <a:lvl9pPr indent="0" lvl="8" marL="0" marR="0" rtl="0" algn="l">
              <a:spcBef>
                <a:spcPts val="0"/>
              </a:spcBef>
              <a:spcAft>
                <a:spcPts val="0"/>
              </a:spcAft>
              <a:buNone/>
              <a:defRPr sz="1800">
                <a:solidFill>
                  <a:srgbClr val="33373B"/>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Only" showMasterSp="0">
  <p:cSld name="4_Title Only">
    <p:bg>
      <p:bgPr>
        <a:solidFill>
          <a:schemeClr val="lt1"/>
        </a:solidFill>
      </p:bgPr>
    </p:bg>
    <p:spTree>
      <p:nvGrpSpPr>
        <p:cNvPr id="37" name="Shape 37"/>
        <p:cNvGrpSpPr/>
        <p:nvPr/>
      </p:nvGrpSpPr>
      <p:grpSpPr>
        <a:xfrm>
          <a:off x="0" y="0"/>
          <a:ext cx="0" cy="0"/>
          <a:chOff x="0" y="0"/>
          <a:chExt cx="0" cy="0"/>
        </a:xfrm>
      </p:grpSpPr>
      <p:sp>
        <p:nvSpPr>
          <p:cNvPr id="38" name="Google Shape;38;p10"/>
          <p:cNvSpPr/>
          <p:nvPr/>
        </p:nvSpPr>
        <p:spPr>
          <a:xfrm>
            <a:off x="0" y="0"/>
            <a:ext cx="12217791" cy="6858000"/>
          </a:xfrm>
          <a:prstGeom prst="rect">
            <a:avLst/>
          </a:prstGeom>
          <a:gradFill>
            <a:gsLst>
              <a:gs pos="0">
                <a:srgbClr val="000238"/>
              </a:gs>
              <a:gs pos="100000">
                <a:srgbClr val="3F3F54"/>
              </a:gs>
            </a:gsLst>
            <a:lin ang="342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Open Sans Light"/>
              <a:ea typeface="Open Sans Light"/>
              <a:cs typeface="Open Sans Light"/>
              <a:sym typeface="Open Sans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theme" Target="../theme/theme6.xml"/><Relationship Id="rId10" Type="http://schemas.openxmlformats.org/officeDocument/2006/relationships/slideLayout" Target="../slideLayouts/slideLayout19.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2" Type="http://schemas.openxmlformats.org/officeDocument/2006/relationships/theme" Target="../theme/theme2.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11" Type="http://schemas.openxmlformats.org/officeDocument/2006/relationships/theme" Target="../theme/theme5.xml"/><Relationship Id="rId10" Type="http://schemas.openxmlformats.org/officeDocument/2006/relationships/slideLayout" Target="../slideLayouts/slideLayout40.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11" Type="http://schemas.openxmlformats.org/officeDocument/2006/relationships/theme" Target="../theme/theme4.xml"/><Relationship Id="rId10" Type="http://schemas.openxmlformats.org/officeDocument/2006/relationships/slideLayout" Target="../slideLayouts/slideLayout50.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1" name="Google Shape;11;p1"/>
          <p:cNvSpPr txBox="1"/>
          <p:nvPr>
            <p:ph idx="1" type="body"/>
          </p:nvPr>
        </p:nvSpPr>
        <p:spPr>
          <a:xfrm>
            <a:off x="406400" y="1444768"/>
            <a:ext cx="11379200" cy="4879832"/>
          </a:xfrm>
          <a:prstGeom prst="rect">
            <a:avLst/>
          </a:prstGeom>
          <a:noFill/>
          <a:ln>
            <a:noFill/>
          </a:ln>
        </p:spPr>
        <p:txBody>
          <a:bodyPr anchorCtr="0" anchor="t" bIns="45700" lIns="91425" spcFirstLastPara="1" rIns="91425" wrap="square" tIns="45700"/>
          <a:lstStyle>
            <a:lvl1pPr indent="-342900" lvl="0" marL="4572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2" name="Google Shape;12;p1"/>
          <p:cNvSpPr txBox="1"/>
          <p:nvPr/>
        </p:nvSpPr>
        <p:spPr>
          <a:xfrm>
            <a:off x="11226800" y="6400726"/>
            <a:ext cx="558800" cy="246221"/>
          </a:xfrm>
          <a:prstGeom prst="rect">
            <a:avLst/>
          </a:prstGeom>
          <a:noFill/>
          <a:ln>
            <a:noFill/>
          </a:ln>
        </p:spPr>
        <p:txBody>
          <a:bodyPr anchorCtr="0" anchor="ctr" bIns="45700" lIns="0" spcFirstLastPara="1" rIns="0" wrap="square" tIns="45700">
            <a:noAutofit/>
          </a:bodyPr>
          <a:lstStyle/>
          <a:p>
            <a:pPr indent="0" lvl="0" marL="0" marR="0" rtl="0" algn="r">
              <a:spcBef>
                <a:spcPts val="0"/>
              </a:spcBef>
              <a:spcAft>
                <a:spcPts val="0"/>
              </a:spcAft>
              <a:buNone/>
            </a:pPr>
            <a:fld id="{00000000-1234-1234-1234-123412341234}" type="slidenum">
              <a:rPr b="0" i="0" lang="fr-FR" sz="1000" u="none" cap="none" strike="noStrike">
                <a:solidFill>
                  <a:srgbClr val="00338D"/>
                </a:solidFill>
                <a:latin typeface="Arial"/>
                <a:ea typeface="Arial"/>
                <a:cs typeface="Arial"/>
                <a:sym typeface="Arial"/>
              </a:rPr>
              <a:t>‹#›</a:t>
            </a:fld>
            <a:endParaRPr b="0" i="0" sz="1000" u="none" cap="none" strike="noStrike">
              <a:solidFill>
                <a:srgbClr val="00338D"/>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9" name="Shape 39"/>
        <p:cNvGrpSpPr/>
        <p:nvPr/>
      </p:nvGrpSpPr>
      <p:grpSpPr>
        <a:xfrm>
          <a:off x="0" y="0"/>
          <a:ext cx="0" cy="0"/>
          <a:chOff x="0" y="0"/>
          <a:chExt cx="0" cy="0"/>
        </a:xfrm>
      </p:grpSpPr>
      <p:sp>
        <p:nvSpPr>
          <p:cNvPr id="40" name="Google Shape;40;p11"/>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41" name="Google Shape;41;p11"/>
          <p:cNvSpPr txBox="1"/>
          <p:nvPr>
            <p:ph idx="1" type="body"/>
          </p:nvPr>
        </p:nvSpPr>
        <p:spPr>
          <a:xfrm>
            <a:off x="406400" y="1444768"/>
            <a:ext cx="11379200" cy="4879832"/>
          </a:xfrm>
          <a:prstGeom prst="rect">
            <a:avLst/>
          </a:prstGeom>
          <a:noFill/>
          <a:ln>
            <a:noFill/>
          </a:ln>
        </p:spPr>
        <p:txBody>
          <a:bodyPr anchorCtr="0" anchor="t" bIns="45700" lIns="91425" spcFirstLastPara="1" rIns="91425" wrap="square" tIns="45700"/>
          <a:lstStyle>
            <a:lvl1pPr indent="-342900" lvl="0" marL="4572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42" name="Google Shape;42;p11"/>
          <p:cNvSpPr txBox="1"/>
          <p:nvPr/>
        </p:nvSpPr>
        <p:spPr>
          <a:xfrm>
            <a:off x="11226800" y="6400726"/>
            <a:ext cx="558800" cy="246221"/>
          </a:xfrm>
          <a:prstGeom prst="rect">
            <a:avLst/>
          </a:prstGeom>
          <a:noFill/>
          <a:ln>
            <a:noFill/>
          </a:ln>
        </p:spPr>
        <p:txBody>
          <a:bodyPr anchorCtr="0" anchor="ctr" bIns="45700" lIns="0" spcFirstLastPara="1" rIns="0" wrap="square" tIns="45700">
            <a:noAutofit/>
          </a:bodyPr>
          <a:lstStyle/>
          <a:p>
            <a:pPr indent="0" lvl="0" marL="0" marR="0" rtl="0" algn="r">
              <a:spcBef>
                <a:spcPts val="0"/>
              </a:spcBef>
              <a:spcAft>
                <a:spcPts val="0"/>
              </a:spcAft>
              <a:buNone/>
            </a:pPr>
            <a:fld id="{00000000-1234-1234-1234-123412341234}" type="slidenum">
              <a:rPr b="0" i="0" lang="fr-FR" sz="1000" u="none" cap="none" strike="noStrike">
                <a:solidFill>
                  <a:srgbClr val="00338D"/>
                </a:solidFill>
                <a:latin typeface="Arial"/>
                <a:ea typeface="Arial"/>
                <a:cs typeface="Arial"/>
                <a:sym typeface="Arial"/>
              </a:rPr>
              <a:t>‹#›</a:t>
            </a:fld>
            <a:endParaRPr b="0" i="0" sz="1000" u="none" cap="none" strike="noStrike">
              <a:solidFill>
                <a:srgbClr val="00338D"/>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1" name="Shape 71"/>
        <p:cNvGrpSpPr/>
        <p:nvPr/>
      </p:nvGrpSpPr>
      <p:grpSpPr>
        <a:xfrm>
          <a:off x="0" y="0"/>
          <a:ext cx="0" cy="0"/>
          <a:chOff x="0" y="0"/>
          <a:chExt cx="0" cy="0"/>
        </a:xfrm>
      </p:grpSpPr>
      <p:sp>
        <p:nvSpPr>
          <p:cNvPr id="72" name="Google Shape;72;p22"/>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73" name="Google Shape;73;p22"/>
          <p:cNvSpPr txBox="1"/>
          <p:nvPr>
            <p:ph idx="1" type="body"/>
          </p:nvPr>
        </p:nvSpPr>
        <p:spPr>
          <a:xfrm>
            <a:off x="406400" y="1444768"/>
            <a:ext cx="11379200" cy="4879832"/>
          </a:xfrm>
          <a:prstGeom prst="rect">
            <a:avLst/>
          </a:prstGeom>
          <a:noFill/>
          <a:ln>
            <a:noFill/>
          </a:ln>
        </p:spPr>
        <p:txBody>
          <a:bodyPr anchorCtr="0" anchor="t" bIns="45700" lIns="91425" spcFirstLastPara="1" rIns="91425" wrap="square" tIns="45700"/>
          <a:lstStyle>
            <a:lvl1pPr indent="-342900" lvl="0" marL="4572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74" name="Google Shape;74;p22"/>
          <p:cNvSpPr txBox="1"/>
          <p:nvPr/>
        </p:nvSpPr>
        <p:spPr>
          <a:xfrm>
            <a:off x="11226800" y="6400726"/>
            <a:ext cx="558800" cy="246221"/>
          </a:xfrm>
          <a:prstGeom prst="rect">
            <a:avLst/>
          </a:prstGeom>
          <a:noFill/>
          <a:ln>
            <a:noFill/>
          </a:ln>
        </p:spPr>
        <p:txBody>
          <a:bodyPr anchorCtr="0" anchor="ctr" bIns="45700" lIns="0" spcFirstLastPara="1" rIns="0" wrap="square" tIns="45700">
            <a:noAutofit/>
          </a:bodyPr>
          <a:lstStyle/>
          <a:p>
            <a:pPr indent="0" lvl="0" marL="0" marR="0" rtl="0" algn="r">
              <a:spcBef>
                <a:spcPts val="0"/>
              </a:spcBef>
              <a:spcAft>
                <a:spcPts val="0"/>
              </a:spcAft>
              <a:buNone/>
            </a:pPr>
            <a:fld id="{00000000-1234-1234-1234-123412341234}" type="slidenum">
              <a:rPr b="0" i="0" lang="fr-FR" sz="1000" u="none" cap="none" strike="noStrike">
                <a:solidFill>
                  <a:srgbClr val="00338D"/>
                </a:solidFill>
                <a:latin typeface="Arial"/>
                <a:ea typeface="Arial"/>
                <a:cs typeface="Arial"/>
                <a:sym typeface="Arial"/>
              </a:rPr>
              <a:t>‹#›</a:t>
            </a:fld>
            <a:endParaRPr b="0" i="0" sz="1000" u="none" cap="none" strike="noStrike">
              <a:solidFill>
                <a:srgbClr val="00338D"/>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9" name="Shape 109"/>
        <p:cNvGrpSpPr/>
        <p:nvPr/>
      </p:nvGrpSpPr>
      <p:grpSpPr>
        <a:xfrm>
          <a:off x="0" y="0"/>
          <a:ext cx="0" cy="0"/>
          <a:chOff x="0" y="0"/>
          <a:chExt cx="0" cy="0"/>
        </a:xfrm>
      </p:grpSpPr>
      <p:sp>
        <p:nvSpPr>
          <p:cNvPr id="110" name="Google Shape;110;p34"/>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11" name="Google Shape;111;p34"/>
          <p:cNvSpPr txBox="1"/>
          <p:nvPr>
            <p:ph idx="1" type="body"/>
          </p:nvPr>
        </p:nvSpPr>
        <p:spPr>
          <a:xfrm>
            <a:off x="406400" y="1444768"/>
            <a:ext cx="11379200" cy="4879832"/>
          </a:xfrm>
          <a:prstGeom prst="rect">
            <a:avLst/>
          </a:prstGeom>
          <a:noFill/>
          <a:ln>
            <a:noFill/>
          </a:ln>
        </p:spPr>
        <p:txBody>
          <a:bodyPr anchorCtr="0" anchor="t" bIns="45700" lIns="91425" spcFirstLastPara="1" rIns="91425" wrap="square" tIns="45700"/>
          <a:lstStyle>
            <a:lvl1pPr indent="-342900" lvl="0" marL="4572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12" name="Google Shape;112;p34"/>
          <p:cNvSpPr txBox="1"/>
          <p:nvPr/>
        </p:nvSpPr>
        <p:spPr>
          <a:xfrm>
            <a:off x="11226800" y="6400726"/>
            <a:ext cx="558800" cy="246221"/>
          </a:xfrm>
          <a:prstGeom prst="rect">
            <a:avLst/>
          </a:prstGeom>
          <a:noFill/>
          <a:ln>
            <a:noFill/>
          </a:ln>
        </p:spPr>
        <p:txBody>
          <a:bodyPr anchorCtr="0" anchor="ctr" bIns="45700" lIns="0" spcFirstLastPara="1" rIns="0" wrap="square" tIns="45700">
            <a:noAutofit/>
          </a:bodyPr>
          <a:lstStyle/>
          <a:p>
            <a:pPr indent="0" lvl="0" marL="0" marR="0" rtl="0" algn="r">
              <a:spcBef>
                <a:spcPts val="0"/>
              </a:spcBef>
              <a:spcAft>
                <a:spcPts val="0"/>
              </a:spcAft>
              <a:buNone/>
            </a:pPr>
            <a:fld id="{00000000-1234-1234-1234-123412341234}" type="slidenum">
              <a:rPr lang="fr-FR" sz="1000">
                <a:solidFill>
                  <a:srgbClr val="00338D"/>
                </a:solidFill>
                <a:latin typeface="Arial"/>
                <a:ea typeface="Arial"/>
                <a:cs typeface="Arial"/>
                <a:sym typeface="Arial"/>
              </a:rPr>
              <a:t>‹#›</a:t>
            </a:fld>
            <a:endParaRPr sz="1000">
              <a:solidFill>
                <a:srgbClr val="00338D"/>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6" name="Shape 146"/>
        <p:cNvGrpSpPr/>
        <p:nvPr/>
      </p:nvGrpSpPr>
      <p:grpSpPr>
        <a:xfrm>
          <a:off x="0" y="0"/>
          <a:ext cx="0" cy="0"/>
          <a:chOff x="0" y="0"/>
          <a:chExt cx="0" cy="0"/>
        </a:xfrm>
      </p:grpSpPr>
      <p:sp>
        <p:nvSpPr>
          <p:cNvPr id="147" name="Google Shape;147;p45"/>
          <p:cNvSpPr txBox="1"/>
          <p:nvPr>
            <p:ph type="title"/>
          </p:nvPr>
        </p:nvSpPr>
        <p:spPr>
          <a:xfrm>
            <a:off x="406400" y="304800"/>
            <a:ext cx="11379200" cy="774208"/>
          </a:xfrm>
          <a:prstGeom prst="rect">
            <a:avLst/>
          </a:prstGeom>
          <a:noFill/>
          <a:ln>
            <a:noFill/>
          </a:ln>
        </p:spPr>
        <p:txBody>
          <a:bodyPr anchorCtr="0" anchor="b" bIns="45700" lIns="0" spcFirstLastPara="1" rIns="0" wrap="square" tIns="0"/>
          <a:lstStyle>
            <a:lvl1pPr lvl="0" marR="0" rtl="0" algn="ctr">
              <a:lnSpc>
                <a:spcPct val="90000"/>
              </a:lnSpc>
              <a:spcBef>
                <a:spcPts val="0"/>
              </a:spcBef>
              <a:spcAft>
                <a:spcPts val="0"/>
              </a:spcAft>
              <a:buSzPts val="1400"/>
              <a:buNone/>
              <a:defRPr b="0" i="0" sz="2800" u="none" cap="none" strike="noStrike">
                <a:solidFill>
                  <a:schemeClr val="accent6"/>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2pPr>
            <a:lvl3pPr lvl="2"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3pPr>
            <a:lvl4pPr lvl="3"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4pPr>
            <a:lvl5pPr lvl="4" marR="0" rtl="0" algn="l">
              <a:spcBef>
                <a:spcPts val="0"/>
              </a:spcBef>
              <a:spcAft>
                <a:spcPts val="0"/>
              </a:spcAft>
              <a:buSzPts val="1400"/>
              <a:buNone/>
              <a:defRPr b="0" i="0" sz="2800" u="none" cap="none" strike="noStrike">
                <a:solidFill>
                  <a:srgbClr val="00338D"/>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2"/>
                </a:solidFill>
                <a:latin typeface="Arial"/>
                <a:ea typeface="Arial"/>
                <a:cs typeface="Arial"/>
                <a:sym typeface="Arial"/>
              </a:defRPr>
            </a:lvl9pPr>
          </a:lstStyle>
          <a:p/>
        </p:txBody>
      </p:sp>
      <p:sp>
        <p:nvSpPr>
          <p:cNvPr id="148" name="Google Shape;148;p45"/>
          <p:cNvSpPr txBox="1"/>
          <p:nvPr>
            <p:ph idx="1" type="body"/>
          </p:nvPr>
        </p:nvSpPr>
        <p:spPr>
          <a:xfrm>
            <a:off x="406400" y="1444768"/>
            <a:ext cx="11379200" cy="4879832"/>
          </a:xfrm>
          <a:prstGeom prst="rect">
            <a:avLst/>
          </a:prstGeom>
          <a:noFill/>
          <a:ln>
            <a:noFill/>
          </a:ln>
        </p:spPr>
        <p:txBody>
          <a:bodyPr anchorCtr="0" anchor="t" bIns="45700" lIns="91425" spcFirstLastPara="1" rIns="91425" wrap="square" tIns="45700"/>
          <a:lstStyle>
            <a:lvl1pPr indent="-342900" lvl="0" marL="4572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1pPr>
            <a:lvl2pPr indent="-330200" lvl="1" marL="914400" marR="0" rtl="0" algn="l">
              <a:spcBef>
                <a:spcPts val="320"/>
              </a:spcBef>
              <a:spcAft>
                <a:spcPts val="0"/>
              </a:spcAft>
              <a:buClr>
                <a:schemeClr val="dk1"/>
              </a:buClr>
              <a:buSzPts val="1600"/>
              <a:buFont typeface="Quattrocento Sans"/>
              <a:buChar char="—"/>
              <a:defRPr b="0" i="0" sz="1600" u="none" cap="none" strike="noStrike">
                <a:solidFill>
                  <a:schemeClr val="dk1"/>
                </a:solidFill>
                <a:latin typeface="Quattrocento Sans"/>
                <a:ea typeface="Quattrocento Sans"/>
                <a:cs typeface="Quattrocento Sans"/>
                <a:sym typeface="Quattrocento Sans"/>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81000" lvl="5" marL="27432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6pPr>
            <a:lvl7pPr indent="-381000" lvl="6" marL="32004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7pPr>
            <a:lvl8pPr indent="-381000" lvl="7" marL="36576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8pPr>
            <a:lvl9pPr indent="-381000" lvl="8" marL="4114800" marR="0" rtl="0" algn="l">
              <a:spcBef>
                <a:spcPts val="480"/>
              </a:spcBef>
              <a:spcAft>
                <a:spcPts val="0"/>
              </a:spcAft>
              <a:buClr>
                <a:schemeClr val="dk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9pPr>
          </a:lstStyle>
          <a:p/>
        </p:txBody>
      </p:sp>
      <p:sp>
        <p:nvSpPr>
          <p:cNvPr id="149" name="Google Shape;149;p45"/>
          <p:cNvSpPr txBox="1"/>
          <p:nvPr/>
        </p:nvSpPr>
        <p:spPr>
          <a:xfrm>
            <a:off x="11226800" y="6400726"/>
            <a:ext cx="558800" cy="246221"/>
          </a:xfrm>
          <a:prstGeom prst="rect">
            <a:avLst/>
          </a:prstGeom>
          <a:noFill/>
          <a:ln>
            <a:noFill/>
          </a:ln>
        </p:spPr>
        <p:txBody>
          <a:bodyPr anchorCtr="0" anchor="ctr" bIns="45700" lIns="0" spcFirstLastPara="1" rIns="0" wrap="square" tIns="45700">
            <a:noAutofit/>
          </a:bodyPr>
          <a:lstStyle/>
          <a:p>
            <a:pPr indent="0" lvl="0" marL="0" marR="0" rtl="0" algn="r">
              <a:spcBef>
                <a:spcPts val="0"/>
              </a:spcBef>
              <a:spcAft>
                <a:spcPts val="0"/>
              </a:spcAft>
              <a:buNone/>
            </a:pPr>
            <a:fld id="{00000000-1234-1234-1234-123412341234}" type="slidenum">
              <a:rPr lang="fr-FR" sz="1000">
                <a:solidFill>
                  <a:srgbClr val="00338D"/>
                </a:solidFill>
                <a:latin typeface="Arial"/>
                <a:ea typeface="Arial"/>
                <a:cs typeface="Arial"/>
                <a:sym typeface="Arial"/>
              </a:rPr>
              <a:t>‹#›</a:t>
            </a:fld>
            <a:endParaRPr sz="1000">
              <a:solidFill>
                <a:srgbClr val="00338D"/>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1" Type="http://schemas.openxmlformats.org/officeDocument/2006/relationships/hyperlink" Target="http://www.lionsclubs.org/resources/FR/pdfs/gst1A.pdf" TargetMode="External"/><Relationship Id="rId10" Type="http://schemas.openxmlformats.org/officeDocument/2006/relationships/image" Target="../media/image12.png"/><Relationship Id="rId13" Type="http://schemas.openxmlformats.org/officeDocument/2006/relationships/image" Target="../media/image8.png"/><Relationship Id="rId12"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lionsclubs.org/resources/FR/pdfs/gst1D.pdf" TargetMode="External"/><Relationship Id="rId4" Type="http://schemas.openxmlformats.org/officeDocument/2006/relationships/image" Target="../media/image9.png"/><Relationship Id="rId9" Type="http://schemas.openxmlformats.org/officeDocument/2006/relationships/hyperlink" Target="http://www.lionsclubs.org/resources/FR/pdfs/gst1E.pdf" TargetMode="External"/><Relationship Id="rId14" Type="http://schemas.openxmlformats.org/officeDocument/2006/relationships/image" Target="../media/image15.png"/><Relationship Id="rId5" Type="http://schemas.openxmlformats.org/officeDocument/2006/relationships/hyperlink" Target="http://www.lionsclubs.org/resources/FR/pdfs/gst1C.pdf" TargetMode="External"/><Relationship Id="rId6" Type="http://schemas.openxmlformats.org/officeDocument/2006/relationships/image" Target="../media/image13.png"/><Relationship Id="rId7" Type="http://schemas.openxmlformats.org/officeDocument/2006/relationships/hyperlink" Target="http://www.lionsclubs.org/resources/FR/pdfs/gst1B.pdf" TargetMode="External"/><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Google Shape;188;p56"/>
          <p:cNvSpPr txBox="1"/>
          <p:nvPr/>
        </p:nvSpPr>
        <p:spPr>
          <a:xfrm>
            <a:off x="4572000" y="1836875"/>
            <a:ext cx="5860500" cy="2144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fr-FR" sz="4400">
                <a:solidFill>
                  <a:srgbClr val="00529C"/>
                </a:solidFill>
                <a:latin typeface="Calibri"/>
                <a:ea typeface="Calibri"/>
                <a:cs typeface="Calibri"/>
                <a:sym typeface="Calibri"/>
              </a:rPr>
              <a:t>WILLIAM CALLIGANI</a:t>
            </a:r>
            <a:br>
              <a:rPr b="1" lang="fr-FR" sz="4400">
                <a:solidFill>
                  <a:srgbClr val="00529C"/>
                </a:solidFill>
                <a:latin typeface="Calibri"/>
                <a:ea typeface="Calibri"/>
                <a:cs typeface="Calibri"/>
                <a:sym typeface="Calibri"/>
              </a:rPr>
            </a:br>
            <a:r>
              <a:rPr b="1" lang="fr-FR" sz="4400">
                <a:solidFill>
                  <a:srgbClr val="00529C"/>
                </a:solidFill>
                <a:latin typeface="Calibri"/>
                <a:ea typeface="Calibri"/>
                <a:cs typeface="Calibri"/>
                <a:sym typeface="Calibri"/>
              </a:rPr>
              <a:t>DIRECTEUR INTERNATIONAL</a:t>
            </a:r>
            <a:endParaRPr sz="5200">
              <a:solidFill>
                <a:srgbClr val="000000"/>
              </a:solidFill>
              <a:latin typeface="Calibri"/>
              <a:ea typeface="Calibri"/>
              <a:cs typeface="Calibri"/>
              <a:sym typeface="Calibri"/>
            </a:endParaRPr>
          </a:p>
        </p:txBody>
      </p:sp>
      <p:sp>
        <p:nvSpPr>
          <p:cNvPr id="189" name="Google Shape;189;p56"/>
          <p:cNvSpPr txBox="1"/>
          <p:nvPr/>
        </p:nvSpPr>
        <p:spPr>
          <a:xfrm>
            <a:off x="1835700" y="4693233"/>
            <a:ext cx="8520600" cy="105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fr-FR" sz="3200">
                <a:solidFill>
                  <a:srgbClr val="00529C"/>
                </a:solidFill>
                <a:latin typeface="Calibri"/>
                <a:ea typeface="Calibri"/>
                <a:cs typeface="Calibri"/>
                <a:sym typeface="Calibri"/>
              </a:rPr>
              <a:t>SMA</a:t>
            </a:r>
            <a:endParaRPr sz="2800">
              <a:solidFill>
                <a:srgbClr val="595959"/>
              </a:solidFill>
              <a:latin typeface="Calibri"/>
              <a:ea typeface="Calibri"/>
              <a:cs typeface="Calibri"/>
              <a:sym typeface="Calibri"/>
            </a:endParaRPr>
          </a:p>
          <a:p>
            <a:pPr indent="0" lvl="0" marL="0" rtl="0" algn="ctr">
              <a:spcBef>
                <a:spcPts val="640"/>
              </a:spcBef>
              <a:spcAft>
                <a:spcPts val="0"/>
              </a:spcAft>
              <a:buNone/>
            </a:pPr>
            <a:r>
              <a:rPr lang="fr-FR" sz="3200">
                <a:solidFill>
                  <a:srgbClr val="00529C"/>
                </a:solidFill>
                <a:latin typeface="Calibri"/>
                <a:ea typeface="Calibri"/>
                <a:cs typeface="Calibri"/>
                <a:sym typeface="Calibri"/>
              </a:rPr>
              <a:t>QUALITÉ</a:t>
            </a:r>
            <a:r>
              <a:rPr lang="fr-FR" sz="3200">
                <a:solidFill>
                  <a:srgbClr val="00529C"/>
                </a:solidFill>
                <a:latin typeface="Calibri"/>
                <a:ea typeface="Calibri"/>
                <a:cs typeface="Calibri"/>
                <a:sym typeface="Calibri"/>
              </a:rPr>
              <a:t> DES SERVICES</a:t>
            </a:r>
            <a:endParaRPr sz="2800">
              <a:solidFill>
                <a:srgbClr val="595959"/>
              </a:solidFill>
              <a:latin typeface="Calibri"/>
              <a:ea typeface="Calibri"/>
              <a:cs typeface="Calibri"/>
              <a:sym typeface="Calibri"/>
            </a:endParaRPr>
          </a:p>
        </p:txBody>
      </p:sp>
      <p:pic>
        <p:nvPicPr>
          <p:cNvPr id="190" name="Google Shape;190;p56"/>
          <p:cNvPicPr preferRelativeResize="0"/>
          <p:nvPr/>
        </p:nvPicPr>
        <p:blipFill rotWithShape="1">
          <a:blip r:embed="rId4">
            <a:alphaModFix/>
          </a:blip>
          <a:srcRect b="0" l="10399" r="10399" t="0"/>
          <a:stretch/>
        </p:blipFill>
        <p:spPr>
          <a:xfrm>
            <a:off x="1911900" y="1277925"/>
            <a:ext cx="2369700" cy="2991900"/>
          </a:xfrm>
          <a:prstGeom prst="roundRect">
            <a:avLst>
              <a:gd fmla="val 20161" name="adj"/>
            </a:avLst>
          </a:prstGeom>
          <a:noFill/>
          <a:ln>
            <a:noFill/>
          </a:ln>
          <a:effectLst>
            <a:outerShdw blurRad="200025" rotWithShape="0" algn="bl" dir="2400000" dist="11430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6" name="Shape 316"/>
        <p:cNvGrpSpPr/>
        <p:nvPr/>
      </p:nvGrpSpPr>
      <p:grpSpPr>
        <a:xfrm>
          <a:off x="0" y="0"/>
          <a:ext cx="0" cy="0"/>
          <a:chOff x="0" y="0"/>
          <a:chExt cx="0" cy="0"/>
        </a:xfrm>
      </p:grpSpPr>
      <p:sp>
        <p:nvSpPr>
          <p:cNvPr id="317" name="Google Shape;317;p65"/>
          <p:cNvSpPr/>
          <p:nvPr/>
        </p:nvSpPr>
        <p:spPr>
          <a:xfrm>
            <a:off x="0" y="-11"/>
            <a:ext cx="12192000" cy="6930900"/>
          </a:xfrm>
          <a:prstGeom prst="rect">
            <a:avLst/>
          </a:prstGeom>
          <a:solidFill>
            <a:srgbClr val="191B1D">
              <a:alpha val="69803"/>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sz="1800">
              <a:solidFill>
                <a:srgbClr val="FFFFFF"/>
              </a:solidFill>
              <a:latin typeface="Quattrocento Sans"/>
              <a:ea typeface="Quattrocento Sans"/>
              <a:cs typeface="Quattrocento Sans"/>
              <a:sym typeface="Quattrocento Sans"/>
            </a:endParaRPr>
          </a:p>
        </p:txBody>
      </p:sp>
      <p:pic>
        <p:nvPicPr>
          <p:cNvPr id="318" name="Google Shape;318;p65"/>
          <p:cNvPicPr preferRelativeResize="0"/>
          <p:nvPr/>
        </p:nvPicPr>
        <p:blipFill rotWithShape="1">
          <a:blip r:embed="rId4">
            <a:alphaModFix/>
          </a:blip>
          <a:srcRect b="10049" l="-1" r="21401" t="0"/>
          <a:stretch/>
        </p:blipFill>
        <p:spPr>
          <a:xfrm>
            <a:off x="8983632" y="3356240"/>
            <a:ext cx="3234159" cy="3501759"/>
          </a:xfrm>
          <a:prstGeom prst="rect">
            <a:avLst/>
          </a:prstGeom>
          <a:noFill/>
          <a:ln>
            <a:noFill/>
          </a:ln>
        </p:spPr>
      </p:pic>
      <p:sp>
        <p:nvSpPr>
          <p:cNvPr id="319" name="Google Shape;319;p65"/>
          <p:cNvSpPr txBox="1"/>
          <p:nvPr/>
        </p:nvSpPr>
        <p:spPr>
          <a:xfrm>
            <a:off x="804672" y="4169173"/>
            <a:ext cx="8664002" cy="11243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3300"/>
              <a:buFont typeface="Arial"/>
              <a:buNone/>
            </a:pPr>
            <a:r>
              <a:rPr lang="fr-FR" sz="3300">
                <a:solidFill>
                  <a:srgbClr val="FFFFFF"/>
                </a:solidFill>
                <a:latin typeface="Arial"/>
                <a:ea typeface="Arial"/>
                <a:cs typeface="Arial"/>
                <a:sym typeface="Arial"/>
              </a:rPr>
              <a:t> Responsabilités</a:t>
            </a:r>
            <a:endParaRPr/>
          </a:p>
          <a:p>
            <a:pPr indent="0" lvl="0" marL="0" marR="0" rtl="0" algn="l">
              <a:spcBef>
                <a:spcPts val="0"/>
              </a:spcBef>
              <a:spcAft>
                <a:spcPts val="0"/>
              </a:spcAft>
              <a:buClr>
                <a:schemeClr val="dk1"/>
              </a:buClr>
              <a:buSzPts val="3300"/>
              <a:buFont typeface="Arial"/>
              <a:buNone/>
            </a:pPr>
            <a:r>
              <a:t/>
            </a:r>
            <a:endParaRPr sz="3300">
              <a:solidFill>
                <a:srgbClr val="FFFFFF"/>
              </a:solidFill>
              <a:latin typeface="Arial"/>
              <a:ea typeface="Arial"/>
              <a:cs typeface="Arial"/>
              <a:sym typeface="Arial"/>
            </a:endParaRPr>
          </a:p>
        </p:txBody>
      </p:sp>
      <p:sp>
        <p:nvSpPr>
          <p:cNvPr id="320" name="Google Shape;320;p65"/>
          <p:cNvSpPr txBox="1"/>
          <p:nvPr/>
        </p:nvSpPr>
        <p:spPr>
          <a:xfrm>
            <a:off x="726014" y="2702198"/>
            <a:ext cx="6474886"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3600">
                <a:solidFill>
                  <a:srgbClr val="FFFFFF"/>
                </a:solidFill>
                <a:latin typeface="Arial"/>
                <a:ea typeface="Arial"/>
                <a:cs typeface="Arial"/>
                <a:sym typeface="Arial"/>
              </a:rPr>
              <a:t>Structure mondiale d'action</a:t>
            </a:r>
            <a:endParaRPr/>
          </a:p>
        </p:txBody>
      </p:sp>
      <p:sp>
        <p:nvSpPr>
          <p:cNvPr id="321" name="Google Shape;321;p65"/>
          <p:cNvSpPr/>
          <p:nvPr/>
        </p:nvSpPr>
        <p:spPr>
          <a:xfrm>
            <a:off x="838199" y="3902528"/>
            <a:ext cx="1594757" cy="59871"/>
          </a:xfrm>
          <a:prstGeom prst="rect">
            <a:avLst/>
          </a:prstGeom>
          <a:solidFill>
            <a:srgbClr val="FBC608"/>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sz="1800">
              <a:solidFill>
                <a:srgbClr val="FFFFFF"/>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25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66"/>
          <p:cNvSpPr/>
          <p:nvPr/>
        </p:nvSpPr>
        <p:spPr>
          <a:xfrm>
            <a:off x="243586" y="225946"/>
            <a:ext cx="457200" cy="434569"/>
          </a:xfrm>
          <a:prstGeom prst="roundRect">
            <a:avLst>
              <a:gd fmla="val 16667" name="adj"/>
            </a:avLst>
          </a:prstGeom>
          <a:noFill/>
          <a:ln cap="flat" cmpd="sng" w="254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609509" lvl="0" marL="609509" marR="0" rtl="0" algn="ctr">
              <a:spcBef>
                <a:spcPts val="0"/>
              </a:spcBef>
              <a:spcAft>
                <a:spcPts val="0"/>
              </a:spcAft>
              <a:buNone/>
            </a:pPr>
            <a:r>
              <a:rPr b="1" lang="fr-FR" sz="1800">
                <a:solidFill>
                  <a:srgbClr val="0A5496"/>
                </a:solidFill>
                <a:latin typeface="Open Sans"/>
                <a:ea typeface="Open Sans"/>
                <a:cs typeface="Open Sans"/>
                <a:sym typeface="Open Sans"/>
              </a:rPr>
              <a:t>2</a:t>
            </a:r>
            <a:endParaRPr/>
          </a:p>
        </p:txBody>
      </p:sp>
      <p:pic>
        <p:nvPicPr>
          <p:cNvPr id="327" name="Google Shape;327;p66"/>
          <p:cNvPicPr preferRelativeResize="0"/>
          <p:nvPr/>
        </p:nvPicPr>
        <p:blipFill rotWithShape="1">
          <a:blip r:embed="rId3">
            <a:alphaModFix/>
          </a:blip>
          <a:srcRect b="70323" l="0" r="0" t="0"/>
          <a:stretch/>
        </p:blipFill>
        <p:spPr>
          <a:xfrm>
            <a:off x="-1" y="1"/>
            <a:ext cx="12189522" cy="2057400"/>
          </a:xfrm>
          <a:prstGeom prst="rect">
            <a:avLst/>
          </a:prstGeom>
          <a:noFill/>
          <a:ln>
            <a:noFill/>
          </a:ln>
        </p:spPr>
      </p:pic>
      <p:sp>
        <p:nvSpPr>
          <p:cNvPr id="328" name="Google Shape;328;p66"/>
          <p:cNvSpPr/>
          <p:nvPr/>
        </p:nvSpPr>
        <p:spPr>
          <a:xfrm>
            <a:off x="0" y="0"/>
            <a:ext cx="12189524" cy="2062716"/>
          </a:xfrm>
          <a:prstGeom prst="rect">
            <a:avLst/>
          </a:prstGeom>
          <a:solidFill>
            <a:srgbClr val="26292C">
              <a:alpha val="68627"/>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rPr lang="fr-FR" sz="1800">
                <a:solidFill>
                  <a:srgbClr val="FFFFFF"/>
                </a:solidFill>
                <a:latin typeface="Quattrocento Sans"/>
                <a:ea typeface="Quattrocento Sans"/>
                <a:cs typeface="Quattrocento Sans"/>
                <a:sym typeface="Quattrocento Sans"/>
              </a:rPr>
              <a:t>    </a:t>
            </a:r>
            <a:endParaRPr/>
          </a:p>
        </p:txBody>
      </p:sp>
      <p:sp>
        <p:nvSpPr>
          <p:cNvPr id="329" name="Google Shape;329;p66"/>
          <p:cNvSpPr txBox="1"/>
          <p:nvPr/>
        </p:nvSpPr>
        <p:spPr>
          <a:xfrm>
            <a:off x="0" y="552490"/>
            <a:ext cx="12189518"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800">
                <a:solidFill>
                  <a:srgbClr val="FFFFFF"/>
                </a:solidFill>
                <a:latin typeface="Arial"/>
                <a:ea typeface="Arial"/>
                <a:cs typeface="Arial"/>
                <a:sym typeface="Arial"/>
              </a:rPr>
              <a:t>EML</a:t>
            </a:r>
            <a:endParaRPr/>
          </a:p>
        </p:txBody>
      </p:sp>
      <p:sp>
        <p:nvSpPr>
          <p:cNvPr id="330" name="Google Shape;330;p66"/>
          <p:cNvSpPr/>
          <p:nvPr/>
        </p:nvSpPr>
        <p:spPr>
          <a:xfrm>
            <a:off x="700786" y="3033645"/>
            <a:ext cx="1450259" cy="72760"/>
          </a:xfrm>
          <a:prstGeom prst="rect">
            <a:avLst/>
          </a:prstGeom>
          <a:solidFill>
            <a:srgbClr val="FBC608"/>
          </a:solidFill>
          <a:ln>
            <a:noFill/>
          </a:ln>
        </p:spPr>
        <p:txBody>
          <a:bodyPr anchorCtr="0" anchor="ctr" bIns="47325" lIns="94675" spcFirstLastPara="1" rIns="94675" wrap="square" tIns="47325">
            <a:noAutofit/>
          </a:bodyPr>
          <a:lstStyle/>
          <a:p>
            <a:pPr indent="-342900" lvl="0" marL="457200" marR="0" rtl="0" algn="l">
              <a:spcBef>
                <a:spcPts val="0"/>
              </a:spcBef>
              <a:spcAft>
                <a:spcPts val="0"/>
              </a:spcAft>
              <a:buClr>
                <a:schemeClr val="dk1"/>
              </a:buClr>
              <a:buSzPts val="1800"/>
              <a:buFont typeface="Arial"/>
              <a:buNone/>
            </a:pPr>
            <a:r>
              <a:t/>
            </a:r>
            <a:endParaRPr sz="1800">
              <a:solidFill>
                <a:srgbClr val="095495"/>
              </a:solidFill>
              <a:latin typeface="Quattrocento Sans"/>
              <a:ea typeface="Quattrocento Sans"/>
              <a:cs typeface="Quattrocento Sans"/>
              <a:sym typeface="Quattrocento Sans"/>
            </a:endParaRPr>
          </a:p>
        </p:txBody>
      </p:sp>
      <p:sp>
        <p:nvSpPr>
          <p:cNvPr id="331" name="Google Shape;331;p66"/>
          <p:cNvSpPr txBox="1"/>
          <p:nvPr/>
        </p:nvSpPr>
        <p:spPr>
          <a:xfrm>
            <a:off x="700786" y="2364175"/>
            <a:ext cx="4490645" cy="640282"/>
          </a:xfrm>
          <a:prstGeom prst="rect">
            <a:avLst/>
          </a:prstGeom>
          <a:noFill/>
          <a:ln>
            <a:noFill/>
          </a:ln>
        </p:spPr>
        <p:txBody>
          <a:bodyPr anchorCtr="0" anchor="ctr" bIns="40750" lIns="81525" spcFirstLastPara="1" rIns="81525" wrap="square" tIns="40750">
            <a:noAutofit/>
          </a:bodyPr>
          <a:lstStyle/>
          <a:p>
            <a:pPr indent="0" lvl="0" marL="0" marR="0" rtl="0" algn="l">
              <a:spcBef>
                <a:spcPts val="0"/>
              </a:spcBef>
              <a:spcAft>
                <a:spcPts val="0"/>
              </a:spcAft>
              <a:buClr>
                <a:srgbClr val="0A5496"/>
              </a:buClr>
              <a:buSzPts val="3200"/>
              <a:buFont typeface="Arial"/>
              <a:buNone/>
            </a:pPr>
            <a:r>
              <a:rPr b="1" i="0" lang="fr-FR" sz="3200">
                <a:solidFill>
                  <a:srgbClr val="0A5496"/>
                </a:solidFill>
                <a:latin typeface="Arial"/>
                <a:ea typeface="Arial"/>
                <a:cs typeface="Arial"/>
                <a:sym typeface="Arial"/>
              </a:rPr>
              <a:t>Responsabilités clés</a:t>
            </a:r>
            <a:endParaRPr/>
          </a:p>
        </p:txBody>
      </p:sp>
      <p:sp>
        <p:nvSpPr>
          <p:cNvPr id="332" name="Google Shape;332;p66"/>
          <p:cNvSpPr txBox="1"/>
          <p:nvPr/>
        </p:nvSpPr>
        <p:spPr>
          <a:xfrm>
            <a:off x="472186" y="3394395"/>
            <a:ext cx="7300214" cy="3139321"/>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Promouvoir les opportunités de formation des responsables pour tous les membres</a:t>
            </a:r>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Augmenter de 10 % le nombre de Lions participant aux réunions de formation des responsables</a:t>
            </a:r>
            <a:endParaRPr sz="1800">
              <a:solidFill>
                <a:srgbClr val="6D6D6D"/>
              </a:solidFill>
              <a:latin typeface="Arial"/>
              <a:ea typeface="Arial"/>
              <a:cs typeface="Arial"/>
              <a:sym typeface="Arial"/>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Identifier et préparer de nouveaux leaders</a:t>
            </a:r>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S’assurer que les formations suivantes sont organisées au niveau du DM ou du district : </a:t>
            </a:r>
            <a:endParaRPr/>
          </a:p>
          <a:p>
            <a:pPr indent="-342900" lvl="1" marL="800100" marR="0" rtl="0" algn="l">
              <a:spcBef>
                <a:spcPts val="0"/>
              </a:spcBef>
              <a:spcAft>
                <a:spcPts val="0"/>
              </a:spcAft>
              <a:buClr>
                <a:srgbClr val="6D6D6D"/>
              </a:buClr>
              <a:buSzPts val="1800"/>
              <a:buFont typeface="Arial"/>
              <a:buChar char="•"/>
            </a:pPr>
            <a:r>
              <a:rPr b="0" i="0" lang="fr-FR" sz="1800" u="none" cap="none" strike="noStrike">
                <a:solidFill>
                  <a:srgbClr val="6D6D6D"/>
                </a:solidFill>
                <a:latin typeface="Arial"/>
                <a:ea typeface="Arial"/>
                <a:cs typeface="Arial"/>
                <a:sym typeface="Arial"/>
              </a:rPr>
              <a:t>Formation des officiels de club </a:t>
            </a:r>
            <a:endParaRPr/>
          </a:p>
          <a:p>
            <a:pPr indent="-342900" lvl="1" marL="800100" marR="0" rtl="0" algn="l">
              <a:spcBef>
                <a:spcPts val="0"/>
              </a:spcBef>
              <a:spcAft>
                <a:spcPts val="0"/>
              </a:spcAft>
              <a:buClr>
                <a:srgbClr val="6D6D6D"/>
              </a:buClr>
              <a:buSzPts val="1800"/>
              <a:buFont typeface="Arial"/>
              <a:buChar char="•"/>
            </a:pPr>
            <a:r>
              <a:rPr b="0" i="0" lang="fr-FR" sz="1800" u="none" cap="none" strike="noStrike">
                <a:solidFill>
                  <a:srgbClr val="6D6D6D"/>
                </a:solidFill>
                <a:latin typeface="Arial"/>
                <a:ea typeface="Arial"/>
                <a:cs typeface="Arial"/>
                <a:sym typeface="Arial"/>
              </a:rPr>
              <a:t>Formation des présidents de zone</a:t>
            </a:r>
            <a:endParaRPr/>
          </a:p>
          <a:p>
            <a:pPr indent="-342900" lvl="1" marL="800100" marR="0" rtl="0" algn="l">
              <a:spcBef>
                <a:spcPts val="0"/>
              </a:spcBef>
              <a:spcAft>
                <a:spcPts val="0"/>
              </a:spcAft>
              <a:buClr>
                <a:srgbClr val="6D6D6D"/>
              </a:buClr>
              <a:buSzPts val="1800"/>
              <a:buFont typeface="Arial"/>
              <a:buChar char="•"/>
            </a:pPr>
            <a:r>
              <a:rPr b="0" i="0" lang="fr-FR" sz="1800" u="none" cap="none" strike="noStrike">
                <a:solidFill>
                  <a:srgbClr val="6D6D6D"/>
                </a:solidFill>
                <a:latin typeface="Arial"/>
                <a:ea typeface="Arial"/>
                <a:cs typeface="Arial"/>
                <a:sym typeface="Arial"/>
              </a:rPr>
              <a:t>Formation des 1</a:t>
            </a:r>
            <a:r>
              <a:rPr b="0" baseline="30000" i="0" lang="fr-FR" sz="1800" u="none" cap="none" strike="noStrike">
                <a:solidFill>
                  <a:srgbClr val="6D6D6D"/>
                </a:solidFill>
                <a:latin typeface="Arial"/>
                <a:ea typeface="Arial"/>
                <a:cs typeface="Arial"/>
                <a:sym typeface="Arial"/>
              </a:rPr>
              <a:t>er</a:t>
            </a:r>
            <a:r>
              <a:rPr b="0" i="0" lang="fr-FR" sz="1800" u="none" cap="none" strike="noStrike">
                <a:solidFill>
                  <a:srgbClr val="6D6D6D"/>
                </a:solidFill>
                <a:latin typeface="Arial"/>
                <a:ea typeface="Arial"/>
                <a:cs typeface="Arial"/>
                <a:sym typeface="Arial"/>
              </a:rPr>
              <a:t> et 2</a:t>
            </a:r>
            <a:r>
              <a:rPr b="0" baseline="30000" i="0" lang="fr-FR" sz="1800" u="none" cap="none" strike="noStrike">
                <a:solidFill>
                  <a:srgbClr val="6D6D6D"/>
                </a:solidFill>
                <a:latin typeface="Arial"/>
                <a:ea typeface="Arial"/>
                <a:cs typeface="Arial"/>
                <a:sym typeface="Arial"/>
              </a:rPr>
              <a:t>e</a:t>
            </a:r>
            <a:r>
              <a:rPr b="0" i="0" lang="fr-FR" sz="1800" u="none" cap="none" strike="noStrike">
                <a:solidFill>
                  <a:srgbClr val="6D6D6D"/>
                </a:solidFill>
                <a:latin typeface="Arial"/>
                <a:ea typeface="Arial"/>
                <a:cs typeface="Arial"/>
                <a:sym typeface="Arial"/>
              </a:rPr>
              <a:t> vice-gouverneurs de district</a:t>
            </a:r>
            <a:endParaRPr/>
          </a:p>
          <a:p>
            <a:pPr indent="0" lvl="0" marL="0" marR="0" rtl="0" algn="l">
              <a:spcBef>
                <a:spcPts val="0"/>
              </a:spcBef>
              <a:spcAft>
                <a:spcPts val="0"/>
              </a:spcAft>
              <a:buNone/>
            </a:pPr>
            <a:r>
              <a:t/>
            </a:r>
            <a:endParaRPr sz="1800">
              <a:solidFill>
                <a:srgbClr val="A5A5A5"/>
              </a:solidFill>
              <a:latin typeface="Arial"/>
              <a:ea typeface="Arial"/>
              <a:cs typeface="Arial"/>
              <a:sym typeface="Arial"/>
            </a:endParaRPr>
          </a:p>
        </p:txBody>
      </p:sp>
      <p:pic>
        <p:nvPicPr>
          <p:cNvPr id="333" name="Google Shape;333;p66"/>
          <p:cNvPicPr preferRelativeResize="0"/>
          <p:nvPr/>
        </p:nvPicPr>
        <p:blipFill rotWithShape="1">
          <a:blip r:embed="rId4">
            <a:alphaModFix/>
          </a:blip>
          <a:srcRect b="0" l="11306" r="8237" t="0"/>
          <a:stretch/>
        </p:blipFill>
        <p:spPr>
          <a:xfrm>
            <a:off x="8299432" y="1322614"/>
            <a:ext cx="2970524" cy="5535386"/>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67"/>
          <p:cNvSpPr/>
          <p:nvPr/>
        </p:nvSpPr>
        <p:spPr>
          <a:xfrm>
            <a:off x="243586" y="225946"/>
            <a:ext cx="457200" cy="434569"/>
          </a:xfrm>
          <a:prstGeom prst="roundRect">
            <a:avLst>
              <a:gd fmla="val 16667" name="adj"/>
            </a:avLst>
          </a:prstGeom>
          <a:noFill/>
          <a:ln cap="flat" cmpd="sng" w="254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609509" lvl="0" marL="609509" marR="0" rtl="0" algn="ctr">
              <a:spcBef>
                <a:spcPts val="0"/>
              </a:spcBef>
              <a:spcAft>
                <a:spcPts val="0"/>
              </a:spcAft>
              <a:buNone/>
            </a:pPr>
            <a:r>
              <a:rPr b="1" lang="fr-FR" sz="1800">
                <a:solidFill>
                  <a:srgbClr val="0A5496"/>
                </a:solidFill>
                <a:latin typeface="Open Sans"/>
                <a:ea typeface="Open Sans"/>
                <a:cs typeface="Open Sans"/>
                <a:sym typeface="Open Sans"/>
              </a:rPr>
              <a:t>2</a:t>
            </a:r>
            <a:endParaRPr/>
          </a:p>
        </p:txBody>
      </p:sp>
      <p:pic>
        <p:nvPicPr>
          <p:cNvPr id="339" name="Google Shape;339;p67"/>
          <p:cNvPicPr preferRelativeResize="0"/>
          <p:nvPr/>
        </p:nvPicPr>
        <p:blipFill rotWithShape="1">
          <a:blip r:embed="rId3">
            <a:alphaModFix/>
          </a:blip>
          <a:srcRect b="70323" l="0" r="0" t="0"/>
          <a:stretch/>
        </p:blipFill>
        <p:spPr>
          <a:xfrm>
            <a:off x="-1" y="1"/>
            <a:ext cx="12189522" cy="2057400"/>
          </a:xfrm>
          <a:prstGeom prst="rect">
            <a:avLst/>
          </a:prstGeom>
          <a:noFill/>
          <a:ln>
            <a:noFill/>
          </a:ln>
        </p:spPr>
      </p:pic>
      <p:sp>
        <p:nvSpPr>
          <p:cNvPr id="340" name="Google Shape;340;p67"/>
          <p:cNvSpPr/>
          <p:nvPr/>
        </p:nvSpPr>
        <p:spPr>
          <a:xfrm>
            <a:off x="0" y="0"/>
            <a:ext cx="12189524" cy="2057401"/>
          </a:xfrm>
          <a:prstGeom prst="rect">
            <a:avLst/>
          </a:prstGeom>
          <a:solidFill>
            <a:srgbClr val="26292C">
              <a:alpha val="68627"/>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rPr lang="fr-FR" sz="1800">
                <a:solidFill>
                  <a:srgbClr val="FFFFFF"/>
                </a:solidFill>
                <a:latin typeface="Quattrocento Sans"/>
                <a:ea typeface="Quattrocento Sans"/>
                <a:cs typeface="Quattrocento Sans"/>
                <a:sym typeface="Quattrocento Sans"/>
              </a:rPr>
              <a:t>    </a:t>
            </a:r>
            <a:endParaRPr/>
          </a:p>
        </p:txBody>
      </p:sp>
      <p:sp>
        <p:nvSpPr>
          <p:cNvPr id="341" name="Google Shape;341;p67"/>
          <p:cNvSpPr txBox="1"/>
          <p:nvPr/>
        </p:nvSpPr>
        <p:spPr>
          <a:xfrm>
            <a:off x="0" y="552490"/>
            <a:ext cx="12189518"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800">
                <a:solidFill>
                  <a:srgbClr val="FFFFFF"/>
                </a:solidFill>
                <a:latin typeface="Arial"/>
                <a:ea typeface="Arial"/>
                <a:cs typeface="Arial"/>
                <a:sym typeface="Arial"/>
              </a:rPr>
              <a:t>EME</a:t>
            </a:r>
            <a:endParaRPr/>
          </a:p>
        </p:txBody>
      </p:sp>
      <p:sp>
        <p:nvSpPr>
          <p:cNvPr id="342" name="Google Shape;342;p67"/>
          <p:cNvSpPr/>
          <p:nvPr/>
        </p:nvSpPr>
        <p:spPr>
          <a:xfrm>
            <a:off x="700786" y="3033645"/>
            <a:ext cx="1450259" cy="72760"/>
          </a:xfrm>
          <a:prstGeom prst="rect">
            <a:avLst/>
          </a:prstGeom>
          <a:solidFill>
            <a:srgbClr val="FBC608"/>
          </a:solidFill>
          <a:ln>
            <a:noFill/>
          </a:ln>
        </p:spPr>
        <p:txBody>
          <a:bodyPr anchorCtr="0" anchor="ctr" bIns="47325" lIns="94675" spcFirstLastPara="1" rIns="94675" wrap="square" tIns="47325">
            <a:noAutofit/>
          </a:bodyPr>
          <a:lstStyle/>
          <a:p>
            <a:pPr indent="-342900" lvl="0" marL="457200" marR="0" rtl="0" algn="l">
              <a:spcBef>
                <a:spcPts val="0"/>
              </a:spcBef>
              <a:spcAft>
                <a:spcPts val="0"/>
              </a:spcAft>
              <a:buClr>
                <a:schemeClr val="dk1"/>
              </a:buClr>
              <a:buSzPts val="1800"/>
              <a:buFont typeface="Arial"/>
              <a:buNone/>
            </a:pPr>
            <a:r>
              <a:t/>
            </a:r>
            <a:endParaRPr sz="1800">
              <a:solidFill>
                <a:srgbClr val="095495"/>
              </a:solidFill>
              <a:latin typeface="Quattrocento Sans"/>
              <a:ea typeface="Quattrocento Sans"/>
              <a:cs typeface="Quattrocento Sans"/>
              <a:sym typeface="Quattrocento Sans"/>
            </a:endParaRPr>
          </a:p>
        </p:txBody>
      </p:sp>
      <p:sp>
        <p:nvSpPr>
          <p:cNvPr id="343" name="Google Shape;343;p67"/>
          <p:cNvSpPr txBox="1"/>
          <p:nvPr/>
        </p:nvSpPr>
        <p:spPr>
          <a:xfrm>
            <a:off x="700787" y="2364175"/>
            <a:ext cx="4805278" cy="640282"/>
          </a:xfrm>
          <a:prstGeom prst="rect">
            <a:avLst/>
          </a:prstGeom>
          <a:noFill/>
          <a:ln>
            <a:noFill/>
          </a:ln>
        </p:spPr>
        <p:txBody>
          <a:bodyPr anchorCtr="0" anchor="ctr" bIns="40750" lIns="81525" spcFirstLastPara="1" rIns="81525" wrap="square" tIns="40750">
            <a:noAutofit/>
          </a:bodyPr>
          <a:lstStyle/>
          <a:p>
            <a:pPr indent="0" lvl="0" marL="0" marR="0" rtl="0" algn="l">
              <a:spcBef>
                <a:spcPts val="0"/>
              </a:spcBef>
              <a:spcAft>
                <a:spcPts val="0"/>
              </a:spcAft>
              <a:buClr>
                <a:srgbClr val="0A5496"/>
              </a:buClr>
              <a:buSzPts val="3200"/>
              <a:buFont typeface="Arial"/>
              <a:buNone/>
            </a:pPr>
            <a:r>
              <a:rPr b="1" i="0" lang="fr-FR" sz="3200">
                <a:solidFill>
                  <a:srgbClr val="0A5496"/>
                </a:solidFill>
                <a:latin typeface="Arial"/>
                <a:ea typeface="Arial"/>
                <a:cs typeface="Arial"/>
                <a:sym typeface="Arial"/>
              </a:rPr>
              <a:t>Responsabilités clés</a:t>
            </a:r>
            <a:endParaRPr/>
          </a:p>
        </p:txBody>
      </p:sp>
      <p:sp>
        <p:nvSpPr>
          <p:cNvPr id="344" name="Google Shape;344;p67"/>
          <p:cNvSpPr txBox="1"/>
          <p:nvPr/>
        </p:nvSpPr>
        <p:spPr>
          <a:xfrm>
            <a:off x="472185" y="3394395"/>
            <a:ext cx="7963891" cy="2308324"/>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Diminuer les pertes d’effectif en impliquant plus les membres.</a:t>
            </a:r>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Créer des clubs dans de nouveaux lieux</a:t>
            </a:r>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Créer des clubs spécialisés</a:t>
            </a:r>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Inviter des membres potentiels à participer aux activités de service</a:t>
            </a:r>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Organiser des journées de recrutement</a:t>
            </a:r>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Traiter chaque Lion comme un membre de sa famille</a:t>
            </a:r>
            <a:endParaRPr/>
          </a:p>
          <a:p>
            <a:pPr indent="-342900" lvl="0" marL="342900" marR="0" rtl="0" algn="l">
              <a:spcBef>
                <a:spcPts val="0"/>
              </a:spcBef>
              <a:spcAft>
                <a:spcPts val="0"/>
              </a:spcAft>
              <a:buClr>
                <a:srgbClr val="6D6D6D"/>
              </a:buClr>
              <a:buSzPts val="1800"/>
              <a:buFont typeface="Arial"/>
              <a:buChar char="•"/>
            </a:pPr>
            <a:r>
              <a:rPr lang="fr-FR" sz="1800">
                <a:solidFill>
                  <a:srgbClr val="6D6D6D"/>
                </a:solidFill>
                <a:latin typeface="Arial"/>
                <a:ea typeface="Arial"/>
                <a:cs typeface="Arial"/>
                <a:sym typeface="Arial"/>
              </a:rPr>
              <a:t>S’assurer que les nouveaux membres reçoivent une orientation de qualité et au plus tôt</a:t>
            </a:r>
            <a:endParaRPr/>
          </a:p>
        </p:txBody>
      </p:sp>
      <p:pic>
        <p:nvPicPr>
          <p:cNvPr id="345" name="Google Shape;345;p67"/>
          <p:cNvPicPr preferRelativeResize="0"/>
          <p:nvPr/>
        </p:nvPicPr>
        <p:blipFill rotWithShape="1">
          <a:blip r:embed="rId4">
            <a:alphaModFix/>
          </a:blip>
          <a:srcRect b="0" l="0" r="0" t="0"/>
          <a:stretch/>
        </p:blipFill>
        <p:spPr>
          <a:xfrm>
            <a:off x="7886700" y="1753574"/>
            <a:ext cx="3890569" cy="5104426"/>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pic>
        <p:nvPicPr>
          <p:cNvPr id="350" name="Google Shape;350;p68">
            <a:hlinkClick r:id="rId3"/>
          </p:cNvPr>
          <p:cNvPicPr preferRelativeResize="0"/>
          <p:nvPr/>
        </p:nvPicPr>
        <p:blipFill rotWithShape="1">
          <a:blip r:embed="rId4">
            <a:alphaModFix/>
          </a:blip>
          <a:srcRect b="0" l="0" r="0" t="0"/>
          <a:stretch/>
        </p:blipFill>
        <p:spPr>
          <a:xfrm>
            <a:off x="4345796" y="6046733"/>
            <a:ext cx="621431" cy="569843"/>
          </a:xfrm>
          <a:prstGeom prst="rect">
            <a:avLst/>
          </a:prstGeom>
          <a:noFill/>
          <a:ln>
            <a:noFill/>
          </a:ln>
        </p:spPr>
      </p:pic>
      <p:pic>
        <p:nvPicPr>
          <p:cNvPr id="351" name="Google Shape;351;p68">
            <a:hlinkClick r:id="rId5"/>
          </p:cNvPr>
          <p:cNvPicPr preferRelativeResize="0"/>
          <p:nvPr/>
        </p:nvPicPr>
        <p:blipFill rotWithShape="1">
          <a:blip r:embed="rId6">
            <a:alphaModFix/>
          </a:blip>
          <a:srcRect b="0" l="0" r="0" t="0"/>
          <a:stretch/>
        </p:blipFill>
        <p:spPr>
          <a:xfrm>
            <a:off x="3704562" y="6046733"/>
            <a:ext cx="569166" cy="569841"/>
          </a:xfrm>
          <a:prstGeom prst="rect">
            <a:avLst/>
          </a:prstGeom>
          <a:noFill/>
          <a:ln>
            <a:noFill/>
          </a:ln>
        </p:spPr>
      </p:pic>
      <p:pic>
        <p:nvPicPr>
          <p:cNvPr id="352" name="Google Shape;352;p68">
            <a:hlinkClick r:id="rId7"/>
          </p:cNvPr>
          <p:cNvPicPr preferRelativeResize="0"/>
          <p:nvPr/>
        </p:nvPicPr>
        <p:blipFill rotWithShape="1">
          <a:blip r:embed="rId8">
            <a:alphaModFix/>
          </a:blip>
          <a:srcRect b="0" l="0" r="0" t="0"/>
          <a:stretch/>
        </p:blipFill>
        <p:spPr>
          <a:xfrm>
            <a:off x="3016575" y="6046733"/>
            <a:ext cx="615918" cy="569841"/>
          </a:xfrm>
          <a:prstGeom prst="rect">
            <a:avLst/>
          </a:prstGeom>
          <a:noFill/>
          <a:ln>
            <a:noFill/>
          </a:ln>
        </p:spPr>
      </p:pic>
      <p:pic>
        <p:nvPicPr>
          <p:cNvPr id="353" name="Google Shape;353;p68">
            <a:hlinkClick r:id="rId9"/>
          </p:cNvPr>
          <p:cNvPicPr preferRelativeResize="0"/>
          <p:nvPr/>
        </p:nvPicPr>
        <p:blipFill rotWithShape="1">
          <a:blip r:embed="rId10">
            <a:alphaModFix/>
          </a:blip>
          <a:srcRect b="0" l="0" r="0" t="0"/>
          <a:stretch/>
        </p:blipFill>
        <p:spPr>
          <a:xfrm>
            <a:off x="2322364" y="6046733"/>
            <a:ext cx="622143" cy="569844"/>
          </a:xfrm>
          <a:prstGeom prst="rect">
            <a:avLst/>
          </a:prstGeom>
          <a:noFill/>
          <a:ln>
            <a:noFill/>
          </a:ln>
        </p:spPr>
      </p:pic>
      <p:pic>
        <p:nvPicPr>
          <p:cNvPr id="354" name="Google Shape;354;p68">
            <a:hlinkClick r:id="rId11"/>
          </p:cNvPr>
          <p:cNvPicPr preferRelativeResize="0"/>
          <p:nvPr/>
        </p:nvPicPr>
        <p:blipFill rotWithShape="1">
          <a:blip r:embed="rId12">
            <a:alphaModFix/>
          </a:blip>
          <a:srcRect b="0" l="0" r="0" t="0"/>
          <a:stretch/>
        </p:blipFill>
        <p:spPr>
          <a:xfrm>
            <a:off x="1647984" y="6030904"/>
            <a:ext cx="602312" cy="601500"/>
          </a:xfrm>
          <a:prstGeom prst="rect">
            <a:avLst/>
          </a:prstGeom>
          <a:noFill/>
          <a:ln>
            <a:noFill/>
          </a:ln>
        </p:spPr>
      </p:pic>
      <p:sp>
        <p:nvSpPr>
          <p:cNvPr id="355" name="Google Shape;355;p68"/>
          <p:cNvSpPr/>
          <p:nvPr/>
        </p:nvSpPr>
        <p:spPr>
          <a:xfrm>
            <a:off x="243586" y="225946"/>
            <a:ext cx="457200" cy="434569"/>
          </a:xfrm>
          <a:prstGeom prst="roundRect">
            <a:avLst>
              <a:gd fmla="val 16667" name="adj"/>
            </a:avLst>
          </a:prstGeom>
          <a:noFill/>
          <a:ln cap="flat" cmpd="sng" w="254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609509" lvl="0" marL="609509" marR="0" rtl="0" algn="ctr">
              <a:spcBef>
                <a:spcPts val="0"/>
              </a:spcBef>
              <a:spcAft>
                <a:spcPts val="0"/>
              </a:spcAft>
              <a:buNone/>
            </a:pPr>
            <a:r>
              <a:rPr b="1" lang="fr-FR" sz="1800">
                <a:solidFill>
                  <a:srgbClr val="0A5496"/>
                </a:solidFill>
                <a:latin typeface="Open Sans"/>
                <a:ea typeface="Open Sans"/>
                <a:cs typeface="Open Sans"/>
                <a:sym typeface="Open Sans"/>
              </a:rPr>
              <a:t>2</a:t>
            </a:r>
            <a:endParaRPr/>
          </a:p>
        </p:txBody>
      </p:sp>
      <p:pic>
        <p:nvPicPr>
          <p:cNvPr id="356" name="Google Shape;356;p68"/>
          <p:cNvPicPr preferRelativeResize="0"/>
          <p:nvPr/>
        </p:nvPicPr>
        <p:blipFill rotWithShape="1">
          <a:blip r:embed="rId13">
            <a:alphaModFix/>
          </a:blip>
          <a:srcRect b="70323" l="0" r="0" t="0"/>
          <a:stretch/>
        </p:blipFill>
        <p:spPr>
          <a:xfrm>
            <a:off x="-1" y="1"/>
            <a:ext cx="12189522" cy="2057400"/>
          </a:xfrm>
          <a:prstGeom prst="rect">
            <a:avLst/>
          </a:prstGeom>
          <a:noFill/>
          <a:ln>
            <a:noFill/>
          </a:ln>
        </p:spPr>
      </p:pic>
      <p:sp>
        <p:nvSpPr>
          <p:cNvPr id="357" name="Google Shape;357;p68"/>
          <p:cNvSpPr/>
          <p:nvPr/>
        </p:nvSpPr>
        <p:spPr>
          <a:xfrm>
            <a:off x="0" y="30480"/>
            <a:ext cx="12070079" cy="2026921"/>
          </a:xfrm>
          <a:prstGeom prst="rect">
            <a:avLst/>
          </a:prstGeom>
          <a:solidFill>
            <a:srgbClr val="26292C">
              <a:alpha val="68627"/>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rPr lang="fr-FR" sz="1800">
                <a:solidFill>
                  <a:srgbClr val="FFFFFF"/>
                </a:solidFill>
                <a:latin typeface="Quattrocento Sans"/>
                <a:ea typeface="Quattrocento Sans"/>
                <a:cs typeface="Quattrocento Sans"/>
                <a:sym typeface="Quattrocento Sans"/>
              </a:rPr>
              <a:t>    </a:t>
            </a:r>
            <a:endParaRPr/>
          </a:p>
        </p:txBody>
      </p:sp>
      <p:sp>
        <p:nvSpPr>
          <p:cNvPr id="358" name="Google Shape;358;p68"/>
          <p:cNvSpPr txBox="1"/>
          <p:nvPr/>
        </p:nvSpPr>
        <p:spPr>
          <a:xfrm>
            <a:off x="0" y="552490"/>
            <a:ext cx="12189518"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800">
                <a:solidFill>
                  <a:srgbClr val="FFFFFF"/>
                </a:solidFill>
                <a:latin typeface="Arial"/>
                <a:ea typeface="Arial"/>
                <a:cs typeface="Arial"/>
                <a:sym typeface="Arial"/>
              </a:rPr>
              <a:t>EMS</a:t>
            </a:r>
            <a:endParaRPr/>
          </a:p>
        </p:txBody>
      </p:sp>
      <p:sp>
        <p:nvSpPr>
          <p:cNvPr id="359" name="Google Shape;359;p68"/>
          <p:cNvSpPr/>
          <p:nvPr/>
        </p:nvSpPr>
        <p:spPr>
          <a:xfrm>
            <a:off x="700786" y="2807696"/>
            <a:ext cx="1450259" cy="72760"/>
          </a:xfrm>
          <a:prstGeom prst="rect">
            <a:avLst/>
          </a:prstGeom>
          <a:solidFill>
            <a:srgbClr val="FBC608"/>
          </a:solidFill>
          <a:ln>
            <a:noFill/>
          </a:ln>
        </p:spPr>
        <p:txBody>
          <a:bodyPr anchorCtr="0" anchor="ctr" bIns="47325" lIns="94675" spcFirstLastPara="1" rIns="94675" wrap="square" tIns="47325">
            <a:noAutofit/>
          </a:bodyPr>
          <a:lstStyle/>
          <a:p>
            <a:pPr indent="-342900" lvl="0" marL="457200" marR="0" rtl="0" algn="l">
              <a:spcBef>
                <a:spcPts val="0"/>
              </a:spcBef>
              <a:spcAft>
                <a:spcPts val="0"/>
              </a:spcAft>
              <a:buClr>
                <a:schemeClr val="dk1"/>
              </a:buClr>
              <a:buSzPts val="1800"/>
              <a:buFont typeface="Arial"/>
              <a:buNone/>
            </a:pPr>
            <a:r>
              <a:t/>
            </a:r>
            <a:endParaRPr sz="1800">
              <a:solidFill>
                <a:srgbClr val="095495"/>
              </a:solidFill>
              <a:latin typeface="Quattrocento Sans"/>
              <a:ea typeface="Quattrocento Sans"/>
              <a:cs typeface="Quattrocento Sans"/>
              <a:sym typeface="Quattrocento Sans"/>
            </a:endParaRPr>
          </a:p>
        </p:txBody>
      </p:sp>
      <p:sp>
        <p:nvSpPr>
          <p:cNvPr id="360" name="Google Shape;360;p68"/>
          <p:cNvSpPr txBox="1"/>
          <p:nvPr/>
        </p:nvSpPr>
        <p:spPr>
          <a:xfrm>
            <a:off x="700785" y="2179250"/>
            <a:ext cx="4687291" cy="640282"/>
          </a:xfrm>
          <a:prstGeom prst="rect">
            <a:avLst/>
          </a:prstGeom>
          <a:noFill/>
          <a:ln>
            <a:noFill/>
          </a:ln>
        </p:spPr>
        <p:txBody>
          <a:bodyPr anchorCtr="0" anchor="ctr" bIns="40750" lIns="81525" spcFirstLastPara="1" rIns="81525" wrap="square" tIns="40750">
            <a:noAutofit/>
          </a:bodyPr>
          <a:lstStyle/>
          <a:p>
            <a:pPr indent="0" lvl="0" marL="0" marR="0" rtl="0" algn="l">
              <a:spcBef>
                <a:spcPts val="0"/>
              </a:spcBef>
              <a:spcAft>
                <a:spcPts val="0"/>
              </a:spcAft>
              <a:buClr>
                <a:srgbClr val="0A5496"/>
              </a:buClr>
              <a:buSzPts val="3200"/>
              <a:buFont typeface="Arial"/>
              <a:buNone/>
            </a:pPr>
            <a:r>
              <a:rPr b="1" i="0" lang="fr-FR" sz="3200">
                <a:solidFill>
                  <a:srgbClr val="0A5496"/>
                </a:solidFill>
                <a:latin typeface="Arial"/>
                <a:ea typeface="Arial"/>
                <a:cs typeface="Arial"/>
                <a:sym typeface="Arial"/>
              </a:rPr>
              <a:t>Responsabilités clés</a:t>
            </a:r>
            <a:endParaRPr/>
          </a:p>
        </p:txBody>
      </p:sp>
      <p:sp>
        <p:nvSpPr>
          <p:cNvPr id="361" name="Google Shape;361;p68"/>
          <p:cNvSpPr txBox="1"/>
          <p:nvPr/>
        </p:nvSpPr>
        <p:spPr>
          <a:xfrm>
            <a:off x="700785" y="2975766"/>
            <a:ext cx="7853400" cy="2708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6D6D6D"/>
              </a:buClr>
              <a:buSzPts val="1700"/>
              <a:buFont typeface="Arial"/>
              <a:buChar char="•"/>
            </a:pPr>
            <a:r>
              <a:rPr lang="fr-FR" sz="1700">
                <a:solidFill>
                  <a:srgbClr val="6D6D6D"/>
                </a:solidFill>
                <a:latin typeface="Arial"/>
                <a:ea typeface="Arial"/>
                <a:cs typeface="Arial"/>
                <a:sym typeface="Arial"/>
              </a:rPr>
              <a:t>Inspirer et motiver le service en soutenant la création et la mise en œuvre d’activités de service :</a:t>
            </a:r>
            <a:endParaRPr/>
          </a:p>
          <a:p>
            <a:pPr indent="-342900" lvl="1" marL="800100" marR="0" rtl="0" algn="l">
              <a:spcBef>
                <a:spcPts val="0"/>
              </a:spcBef>
              <a:spcAft>
                <a:spcPts val="0"/>
              </a:spcAft>
              <a:buClr>
                <a:srgbClr val="6D6D6D"/>
              </a:buClr>
              <a:buSzPts val="1700"/>
              <a:buFont typeface="Arial"/>
              <a:buChar char="•"/>
            </a:pPr>
            <a:r>
              <a:rPr b="0" i="0" lang="fr-FR" sz="1700" u="none" cap="none" strike="noStrike">
                <a:solidFill>
                  <a:srgbClr val="6D6D6D"/>
                </a:solidFill>
                <a:latin typeface="Arial"/>
                <a:ea typeface="Arial"/>
                <a:cs typeface="Arial"/>
                <a:sym typeface="Arial"/>
              </a:rPr>
              <a:t>Alignées avec la mission, la vision et les causes mondiales du LCI</a:t>
            </a:r>
            <a:endParaRPr/>
          </a:p>
          <a:p>
            <a:pPr indent="-342900" lvl="1" marL="800100" marR="0" rtl="0" algn="l">
              <a:spcBef>
                <a:spcPts val="0"/>
              </a:spcBef>
              <a:spcAft>
                <a:spcPts val="0"/>
              </a:spcAft>
              <a:buClr>
                <a:srgbClr val="6D6D6D"/>
              </a:buClr>
              <a:buSzPts val="1700"/>
              <a:buFont typeface="Arial"/>
              <a:buChar char="•"/>
            </a:pPr>
            <a:r>
              <a:rPr b="0" i="0" lang="fr-FR" sz="1700" u="none" cap="none" strike="noStrike">
                <a:solidFill>
                  <a:srgbClr val="6D6D6D"/>
                </a:solidFill>
                <a:latin typeface="Arial"/>
                <a:ea typeface="Arial"/>
                <a:cs typeface="Arial"/>
                <a:sym typeface="Arial"/>
              </a:rPr>
              <a:t>Créant un sentiment d’appartenance et de fierté chez les Lions et Leos</a:t>
            </a:r>
            <a:endParaRPr/>
          </a:p>
          <a:p>
            <a:pPr indent="-342900" lvl="1" marL="800100" marR="0" rtl="0" algn="l">
              <a:spcBef>
                <a:spcPts val="0"/>
              </a:spcBef>
              <a:spcAft>
                <a:spcPts val="0"/>
              </a:spcAft>
              <a:buClr>
                <a:srgbClr val="6D6D6D"/>
              </a:buClr>
              <a:buSzPts val="1700"/>
              <a:buFont typeface="Arial"/>
              <a:buChar char="•"/>
            </a:pPr>
            <a:r>
              <a:rPr b="0" i="0" lang="fr-FR" sz="1700" u="none" cap="none" strike="noStrike">
                <a:solidFill>
                  <a:srgbClr val="6D6D6D"/>
                </a:solidFill>
                <a:latin typeface="Arial"/>
                <a:ea typeface="Arial"/>
                <a:cs typeface="Arial"/>
                <a:sym typeface="Arial"/>
              </a:rPr>
              <a:t>Permettant à des participants de toute génération de monter des actions de qualité.</a:t>
            </a:r>
            <a:endParaRPr/>
          </a:p>
          <a:p>
            <a:pPr indent="-342900" lvl="1" marL="800100" marR="0" rtl="0" algn="l">
              <a:spcBef>
                <a:spcPts val="0"/>
              </a:spcBef>
              <a:spcAft>
                <a:spcPts val="0"/>
              </a:spcAft>
              <a:buClr>
                <a:srgbClr val="6D6D6D"/>
              </a:buClr>
              <a:buSzPts val="1700"/>
              <a:buFont typeface="Arial"/>
              <a:buChar char="•"/>
            </a:pPr>
            <a:r>
              <a:rPr b="0" i="0" lang="fr-FR" sz="1700" u="none" cap="none" strike="noStrike">
                <a:solidFill>
                  <a:srgbClr val="6D6D6D"/>
                </a:solidFill>
                <a:latin typeface="Arial"/>
                <a:ea typeface="Arial"/>
                <a:cs typeface="Arial"/>
                <a:sym typeface="Arial"/>
              </a:rPr>
              <a:t>Augmentant la visibilité de l’impact de l’action du Lions au plan local</a:t>
            </a:r>
            <a:endParaRPr/>
          </a:p>
          <a:p>
            <a:pPr indent="0" lvl="1" marL="457200" marR="0" rtl="0" algn="l">
              <a:spcBef>
                <a:spcPts val="0"/>
              </a:spcBef>
              <a:spcAft>
                <a:spcPts val="0"/>
              </a:spcAft>
              <a:buNone/>
            </a:pPr>
            <a:r>
              <a:t/>
            </a:r>
            <a:endParaRPr b="0" i="0" sz="1700" u="none" cap="none" strike="noStrike">
              <a:solidFill>
                <a:srgbClr val="6D6D6D"/>
              </a:solidFill>
              <a:latin typeface="Arial"/>
              <a:ea typeface="Arial"/>
              <a:cs typeface="Arial"/>
              <a:sym typeface="Arial"/>
            </a:endParaRPr>
          </a:p>
          <a:p>
            <a:pPr indent="0" lvl="1" marL="457200" marR="0" rtl="0" algn="l">
              <a:spcBef>
                <a:spcPts val="0"/>
              </a:spcBef>
              <a:spcAft>
                <a:spcPts val="0"/>
              </a:spcAft>
              <a:buNone/>
            </a:pPr>
            <a:r>
              <a:rPr b="0" i="0" lang="fr-FR" sz="1700" u="none" cap="none" strike="noStrike">
                <a:solidFill>
                  <a:srgbClr val="6D6D6D"/>
                </a:solidFill>
                <a:latin typeface="Arial"/>
                <a:ea typeface="Arial"/>
                <a:cs typeface="Arial"/>
                <a:sym typeface="Arial"/>
              </a:rPr>
              <a:t>Rechercher et partager des récits/informations sur les succès, opportunités et défis d’activités de service </a:t>
            </a:r>
            <a:endParaRPr/>
          </a:p>
        </p:txBody>
      </p:sp>
      <p:pic>
        <p:nvPicPr>
          <p:cNvPr id="362" name="Google Shape;362;p68"/>
          <p:cNvPicPr preferRelativeResize="0"/>
          <p:nvPr/>
        </p:nvPicPr>
        <p:blipFill rotWithShape="1">
          <a:blip r:embed="rId14">
            <a:alphaModFix/>
          </a:blip>
          <a:srcRect b="0" l="0" r="0" t="0"/>
          <a:stretch/>
        </p:blipFill>
        <p:spPr>
          <a:xfrm>
            <a:off x="8299278" y="1975927"/>
            <a:ext cx="3261351" cy="4889583"/>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pic>
        <p:nvPicPr>
          <p:cNvPr descr="Page 30" id="368" name="Google Shape;368;p69"/>
          <p:cNvPicPr preferRelativeResize="0"/>
          <p:nvPr/>
        </p:nvPicPr>
        <p:blipFill rotWithShape="1">
          <a:blip r:embed="rId3">
            <a:alphaModFix/>
          </a:blip>
          <a:srcRect b="0" l="0" r="0" t="0"/>
          <a:stretch/>
        </p:blipFill>
        <p:spPr>
          <a:xfrm>
            <a:off x="-27095" y="-2"/>
            <a:ext cx="12246185" cy="68884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70"/>
          <p:cNvSpPr/>
          <p:nvPr/>
        </p:nvSpPr>
        <p:spPr>
          <a:xfrm>
            <a:off x="243586" y="225946"/>
            <a:ext cx="457200" cy="434569"/>
          </a:xfrm>
          <a:prstGeom prst="roundRect">
            <a:avLst>
              <a:gd fmla="val 16667" name="adj"/>
            </a:avLst>
          </a:prstGeom>
          <a:noFill/>
          <a:ln cap="flat" cmpd="sng" w="254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609509" lvl="0" marL="609509" marR="0" rtl="0" algn="ctr">
              <a:spcBef>
                <a:spcPts val="0"/>
              </a:spcBef>
              <a:spcAft>
                <a:spcPts val="0"/>
              </a:spcAft>
              <a:buNone/>
            </a:pPr>
            <a:r>
              <a:rPr b="1" lang="fr-FR" sz="1800">
                <a:solidFill>
                  <a:srgbClr val="0A5496"/>
                </a:solidFill>
                <a:latin typeface="Open Sans"/>
                <a:ea typeface="Open Sans"/>
                <a:cs typeface="Open Sans"/>
                <a:sym typeface="Open Sans"/>
              </a:rPr>
              <a:t>2</a:t>
            </a:r>
            <a:endParaRPr/>
          </a:p>
        </p:txBody>
      </p:sp>
      <p:pic>
        <p:nvPicPr>
          <p:cNvPr id="374" name="Google Shape;374;p70"/>
          <p:cNvPicPr preferRelativeResize="0"/>
          <p:nvPr/>
        </p:nvPicPr>
        <p:blipFill rotWithShape="1">
          <a:blip r:embed="rId3">
            <a:alphaModFix/>
          </a:blip>
          <a:srcRect b="70323" l="0" r="0" t="0"/>
          <a:stretch/>
        </p:blipFill>
        <p:spPr>
          <a:xfrm>
            <a:off x="-1" y="1"/>
            <a:ext cx="12189522" cy="2057400"/>
          </a:xfrm>
          <a:prstGeom prst="rect">
            <a:avLst/>
          </a:prstGeom>
          <a:noFill/>
          <a:ln>
            <a:noFill/>
          </a:ln>
        </p:spPr>
      </p:pic>
      <p:sp>
        <p:nvSpPr>
          <p:cNvPr id="375" name="Google Shape;375;p70"/>
          <p:cNvSpPr/>
          <p:nvPr/>
        </p:nvSpPr>
        <p:spPr>
          <a:xfrm>
            <a:off x="0" y="0"/>
            <a:ext cx="12189524" cy="2057401"/>
          </a:xfrm>
          <a:prstGeom prst="rect">
            <a:avLst/>
          </a:prstGeom>
          <a:solidFill>
            <a:srgbClr val="26292C">
              <a:alpha val="68627"/>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rPr lang="fr-FR" sz="1800">
                <a:solidFill>
                  <a:srgbClr val="FFFFFF"/>
                </a:solidFill>
                <a:latin typeface="Quattrocento Sans"/>
                <a:ea typeface="Quattrocento Sans"/>
                <a:cs typeface="Quattrocento Sans"/>
                <a:sym typeface="Quattrocento Sans"/>
              </a:rPr>
              <a:t>    </a:t>
            </a:r>
            <a:endParaRPr/>
          </a:p>
        </p:txBody>
      </p:sp>
      <p:sp>
        <p:nvSpPr>
          <p:cNvPr id="376" name="Google Shape;376;p70"/>
          <p:cNvSpPr txBox="1"/>
          <p:nvPr/>
        </p:nvSpPr>
        <p:spPr>
          <a:xfrm>
            <a:off x="0" y="552490"/>
            <a:ext cx="12189518"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000">
                <a:solidFill>
                  <a:srgbClr val="FFFFFF"/>
                </a:solidFill>
                <a:latin typeface="Arial"/>
                <a:ea typeface="Arial"/>
                <a:cs typeface="Arial"/>
                <a:sym typeface="Arial"/>
              </a:rPr>
              <a:t>Instituts de formation</a:t>
            </a:r>
            <a:endParaRPr/>
          </a:p>
        </p:txBody>
      </p:sp>
      <p:sp>
        <p:nvSpPr>
          <p:cNvPr id="377" name="Google Shape;377;p70"/>
          <p:cNvSpPr/>
          <p:nvPr/>
        </p:nvSpPr>
        <p:spPr>
          <a:xfrm>
            <a:off x="566316" y="3119263"/>
            <a:ext cx="1450259" cy="72760"/>
          </a:xfrm>
          <a:prstGeom prst="rect">
            <a:avLst/>
          </a:prstGeom>
          <a:solidFill>
            <a:srgbClr val="FBC608"/>
          </a:solidFill>
          <a:ln>
            <a:noFill/>
          </a:ln>
        </p:spPr>
        <p:txBody>
          <a:bodyPr anchorCtr="0" anchor="ctr" bIns="47325" lIns="94675" spcFirstLastPara="1" rIns="94675" wrap="square" tIns="47325">
            <a:noAutofit/>
          </a:bodyPr>
          <a:lstStyle/>
          <a:p>
            <a:pPr indent="-342900" lvl="0" marL="457200" marR="0" rtl="0" algn="l">
              <a:spcBef>
                <a:spcPts val="0"/>
              </a:spcBef>
              <a:spcAft>
                <a:spcPts val="0"/>
              </a:spcAft>
              <a:buClr>
                <a:schemeClr val="dk1"/>
              </a:buClr>
              <a:buSzPts val="1800"/>
              <a:buFont typeface="Arial"/>
              <a:buNone/>
            </a:pPr>
            <a:r>
              <a:t/>
            </a:r>
            <a:endParaRPr sz="1800">
              <a:solidFill>
                <a:srgbClr val="095495"/>
              </a:solidFill>
              <a:latin typeface="Quattrocento Sans"/>
              <a:ea typeface="Quattrocento Sans"/>
              <a:cs typeface="Quattrocento Sans"/>
              <a:sym typeface="Quattrocento Sans"/>
            </a:endParaRPr>
          </a:p>
        </p:txBody>
      </p:sp>
      <p:sp>
        <p:nvSpPr>
          <p:cNvPr id="378" name="Google Shape;378;p70"/>
          <p:cNvSpPr txBox="1"/>
          <p:nvPr/>
        </p:nvSpPr>
        <p:spPr>
          <a:xfrm>
            <a:off x="566316" y="2639534"/>
            <a:ext cx="4412083" cy="500049"/>
          </a:xfrm>
          <a:prstGeom prst="rect">
            <a:avLst/>
          </a:prstGeom>
          <a:noFill/>
          <a:ln>
            <a:noFill/>
          </a:ln>
        </p:spPr>
        <p:txBody>
          <a:bodyPr anchorCtr="0" anchor="ctr" bIns="40750" lIns="81525" spcFirstLastPara="1" rIns="81525" wrap="square" tIns="40750">
            <a:noAutofit/>
          </a:bodyPr>
          <a:lstStyle/>
          <a:p>
            <a:pPr indent="0" lvl="0" marL="0" marR="0" rtl="0" algn="l">
              <a:spcBef>
                <a:spcPts val="0"/>
              </a:spcBef>
              <a:spcAft>
                <a:spcPts val="0"/>
              </a:spcAft>
              <a:buClr>
                <a:srgbClr val="00338D"/>
              </a:buClr>
              <a:buSzPts val="2400"/>
              <a:buFont typeface="Arial"/>
              <a:buNone/>
            </a:pPr>
            <a:r>
              <a:rPr b="1" i="0" lang="fr-FR" sz="2400">
                <a:solidFill>
                  <a:srgbClr val="00338D"/>
                </a:solidFill>
                <a:latin typeface="Arial"/>
                <a:ea typeface="Arial"/>
                <a:cs typeface="Arial"/>
                <a:sym typeface="Arial"/>
              </a:rPr>
              <a:t>Instituts sous l’égide du LCI</a:t>
            </a:r>
            <a:endParaRPr/>
          </a:p>
        </p:txBody>
      </p:sp>
      <p:sp>
        <p:nvSpPr>
          <p:cNvPr id="379" name="Google Shape;379;p70"/>
          <p:cNvSpPr/>
          <p:nvPr/>
        </p:nvSpPr>
        <p:spPr>
          <a:xfrm>
            <a:off x="-97958" y="3705598"/>
            <a:ext cx="6376838" cy="1569660"/>
          </a:xfrm>
          <a:prstGeom prst="rect">
            <a:avLst/>
          </a:prstGeom>
          <a:noFill/>
          <a:ln>
            <a:noFill/>
          </a:ln>
        </p:spPr>
        <p:txBody>
          <a:bodyPr anchorCtr="0" anchor="t" bIns="45700" lIns="91425" spcFirstLastPara="1" rIns="91425" wrap="square" tIns="45700">
            <a:noAutofit/>
          </a:bodyPr>
          <a:lstStyle/>
          <a:p>
            <a:pPr indent="-101600" lvl="1" marL="457200" marR="0" rtl="0" algn="l">
              <a:lnSpc>
                <a:spcPct val="200000"/>
              </a:lnSpc>
              <a:spcBef>
                <a:spcPts val="0"/>
              </a:spcBef>
              <a:spcAft>
                <a:spcPts val="0"/>
              </a:spcAft>
              <a:buClr>
                <a:srgbClr val="6D6D6D"/>
              </a:buClr>
              <a:buSzPts val="1600"/>
              <a:buFont typeface="Arial"/>
              <a:buChar char="•"/>
            </a:pPr>
            <a:r>
              <a:rPr b="0" i="0" lang="fr-FR" sz="1600" u="none" cap="none" strike="noStrike">
                <a:solidFill>
                  <a:srgbClr val="6D6D6D"/>
                </a:solidFill>
                <a:latin typeface="Arial"/>
                <a:ea typeface="Arial"/>
                <a:cs typeface="Arial"/>
                <a:sym typeface="Arial"/>
              </a:rPr>
              <a:t> Institut de formation avancée des responsables Lions (IFARL)</a:t>
            </a:r>
            <a:endParaRPr/>
          </a:p>
          <a:p>
            <a:pPr indent="-101600" lvl="1" marL="457200" marR="0" rtl="0" algn="l">
              <a:lnSpc>
                <a:spcPct val="200000"/>
              </a:lnSpc>
              <a:spcBef>
                <a:spcPts val="0"/>
              </a:spcBef>
              <a:spcAft>
                <a:spcPts val="0"/>
              </a:spcAft>
              <a:buClr>
                <a:srgbClr val="6D6D6D"/>
              </a:buClr>
              <a:buSzPts val="1600"/>
              <a:buFont typeface="Arial"/>
              <a:buChar char="•"/>
            </a:pPr>
            <a:r>
              <a:rPr b="0" i="0" lang="fr-FR" sz="1600" u="none" cap="none" strike="noStrike">
                <a:solidFill>
                  <a:srgbClr val="6D6D6D"/>
                </a:solidFill>
                <a:latin typeface="Arial"/>
                <a:ea typeface="Arial"/>
                <a:cs typeface="Arial"/>
                <a:sym typeface="Arial"/>
              </a:rPr>
              <a:t> Institut de formation des futurs responsables Lions (IFFRL)</a:t>
            </a:r>
            <a:endParaRPr/>
          </a:p>
          <a:p>
            <a:pPr indent="-101600" lvl="1" marL="457200" marR="0" rtl="0" algn="l">
              <a:lnSpc>
                <a:spcPct val="200000"/>
              </a:lnSpc>
              <a:spcBef>
                <a:spcPts val="0"/>
              </a:spcBef>
              <a:spcAft>
                <a:spcPts val="0"/>
              </a:spcAft>
              <a:buClr>
                <a:srgbClr val="6D6D6D"/>
              </a:buClr>
              <a:buSzPts val="1600"/>
              <a:buFont typeface="Arial"/>
              <a:buChar char="•"/>
            </a:pPr>
            <a:r>
              <a:rPr b="0" i="0" lang="fr-FR" sz="1600" u="none" cap="none" strike="noStrike">
                <a:solidFill>
                  <a:srgbClr val="6D6D6D"/>
                </a:solidFill>
                <a:latin typeface="Arial"/>
                <a:ea typeface="Arial"/>
                <a:cs typeface="Arial"/>
                <a:sym typeface="Arial"/>
              </a:rPr>
              <a:t> Institut de formation des animateurs (IFA)</a:t>
            </a:r>
            <a:endParaRPr/>
          </a:p>
        </p:txBody>
      </p:sp>
      <p:sp>
        <p:nvSpPr>
          <p:cNvPr id="380" name="Google Shape;380;p70"/>
          <p:cNvSpPr/>
          <p:nvPr/>
        </p:nvSpPr>
        <p:spPr>
          <a:xfrm>
            <a:off x="6796786" y="3119263"/>
            <a:ext cx="1450259" cy="72760"/>
          </a:xfrm>
          <a:prstGeom prst="rect">
            <a:avLst/>
          </a:prstGeom>
          <a:solidFill>
            <a:srgbClr val="FBC608"/>
          </a:solidFill>
          <a:ln>
            <a:noFill/>
          </a:ln>
        </p:spPr>
        <p:txBody>
          <a:bodyPr anchorCtr="0" anchor="ctr" bIns="47325" lIns="94675" spcFirstLastPara="1" rIns="94675" wrap="square" tIns="47325">
            <a:noAutofit/>
          </a:bodyPr>
          <a:lstStyle/>
          <a:p>
            <a:pPr indent="-342900" lvl="0" marL="457200" marR="0" rtl="0" algn="l">
              <a:spcBef>
                <a:spcPts val="0"/>
              </a:spcBef>
              <a:spcAft>
                <a:spcPts val="0"/>
              </a:spcAft>
              <a:buClr>
                <a:schemeClr val="dk1"/>
              </a:buClr>
              <a:buSzPts val="1800"/>
              <a:buFont typeface="Arial"/>
              <a:buNone/>
            </a:pPr>
            <a:r>
              <a:t/>
            </a:r>
            <a:endParaRPr sz="1800">
              <a:solidFill>
                <a:srgbClr val="095495"/>
              </a:solidFill>
              <a:latin typeface="Quattrocento Sans"/>
              <a:ea typeface="Quattrocento Sans"/>
              <a:cs typeface="Quattrocento Sans"/>
              <a:sym typeface="Quattrocento Sans"/>
            </a:endParaRPr>
          </a:p>
        </p:txBody>
      </p:sp>
      <p:sp>
        <p:nvSpPr>
          <p:cNvPr id="381" name="Google Shape;381;p70"/>
          <p:cNvSpPr txBox="1"/>
          <p:nvPr/>
        </p:nvSpPr>
        <p:spPr>
          <a:xfrm>
            <a:off x="6796786" y="2639534"/>
            <a:ext cx="4104295" cy="500049"/>
          </a:xfrm>
          <a:prstGeom prst="rect">
            <a:avLst/>
          </a:prstGeom>
          <a:noFill/>
          <a:ln>
            <a:noFill/>
          </a:ln>
        </p:spPr>
        <p:txBody>
          <a:bodyPr anchorCtr="0" anchor="ctr" bIns="40750" lIns="81525" spcFirstLastPara="1" rIns="81525" wrap="square" tIns="40750">
            <a:noAutofit/>
          </a:bodyPr>
          <a:lstStyle/>
          <a:p>
            <a:pPr indent="0" lvl="0" marL="0" marR="0" rtl="0" algn="l">
              <a:spcBef>
                <a:spcPts val="0"/>
              </a:spcBef>
              <a:spcAft>
                <a:spcPts val="0"/>
              </a:spcAft>
              <a:buClr>
                <a:srgbClr val="00338D"/>
              </a:buClr>
              <a:buSzPts val="2400"/>
              <a:buFont typeface="Arial"/>
              <a:buNone/>
            </a:pPr>
            <a:r>
              <a:rPr b="1" i="0" lang="fr-FR" sz="2400">
                <a:solidFill>
                  <a:srgbClr val="00338D"/>
                </a:solidFill>
                <a:latin typeface="Arial"/>
                <a:ea typeface="Arial"/>
                <a:cs typeface="Arial"/>
                <a:sym typeface="Arial"/>
              </a:rPr>
              <a:t> Instituts locaux</a:t>
            </a:r>
            <a:endParaRPr/>
          </a:p>
        </p:txBody>
      </p:sp>
      <p:sp>
        <p:nvSpPr>
          <p:cNvPr id="382" name="Google Shape;382;p70"/>
          <p:cNvSpPr/>
          <p:nvPr/>
        </p:nvSpPr>
        <p:spPr>
          <a:xfrm>
            <a:off x="6014720" y="3705598"/>
            <a:ext cx="6339840" cy="1569660"/>
          </a:xfrm>
          <a:prstGeom prst="rect">
            <a:avLst/>
          </a:prstGeom>
          <a:noFill/>
          <a:ln>
            <a:noFill/>
          </a:ln>
        </p:spPr>
        <p:txBody>
          <a:bodyPr anchorCtr="0" anchor="t" bIns="45700" lIns="91425" spcFirstLastPara="1" rIns="91425" wrap="square" tIns="45700">
            <a:noAutofit/>
          </a:bodyPr>
          <a:lstStyle/>
          <a:p>
            <a:pPr indent="-101600" lvl="1" marL="457200" marR="0" rtl="0" algn="l">
              <a:lnSpc>
                <a:spcPct val="200000"/>
              </a:lnSpc>
              <a:spcBef>
                <a:spcPts val="0"/>
              </a:spcBef>
              <a:spcAft>
                <a:spcPts val="0"/>
              </a:spcAft>
              <a:buClr>
                <a:srgbClr val="6D6D6D"/>
              </a:buClr>
              <a:buSzPts val="1600"/>
              <a:buFont typeface="Arial"/>
              <a:buChar char="•"/>
            </a:pPr>
            <a:r>
              <a:rPr b="0" i="0" lang="fr-FR" sz="1600" u="none" cap="none" strike="noStrike">
                <a:solidFill>
                  <a:srgbClr val="6D6D6D"/>
                </a:solidFill>
                <a:latin typeface="Arial"/>
                <a:ea typeface="Arial"/>
                <a:cs typeface="Arial"/>
                <a:sym typeface="Arial"/>
              </a:rPr>
              <a:t> Organisés et présentés localement</a:t>
            </a:r>
            <a:endParaRPr/>
          </a:p>
          <a:p>
            <a:pPr indent="-101600" lvl="1" marL="457200" marR="0" rtl="0" algn="l">
              <a:lnSpc>
                <a:spcPct val="200000"/>
              </a:lnSpc>
              <a:spcBef>
                <a:spcPts val="0"/>
              </a:spcBef>
              <a:spcAft>
                <a:spcPts val="0"/>
              </a:spcAft>
              <a:buClr>
                <a:srgbClr val="6D6D6D"/>
              </a:buClr>
              <a:buSzPts val="1600"/>
              <a:buFont typeface="Arial"/>
              <a:buChar char="•"/>
            </a:pPr>
            <a:r>
              <a:rPr b="0" i="0" lang="fr-FR" sz="1600" u="none" cap="none" strike="noStrike">
                <a:solidFill>
                  <a:srgbClr val="6D6D6D"/>
                </a:solidFill>
                <a:latin typeface="Arial"/>
                <a:ea typeface="Arial"/>
                <a:cs typeface="Arial"/>
                <a:sym typeface="Arial"/>
              </a:rPr>
              <a:t> Même curriculum et reconnaissance que les instituts du LCI</a:t>
            </a:r>
            <a:endParaRPr/>
          </a:p>
          <a:p>
            <a:pPr indent="-101600" lvl="1" marL="457200" marR="0" rtl="0" algn="l">
              <a:lnSpc>
                <a:spcPct val="200000"/>
              </a:lnSpc>
              <a:spcBef>
                <a:spcPts val="0"/>
              </a:spcBef>
              <a:spcAft>
                <a:spcPts val="0"/>
              </a:spcAft>
              <a:buClr>
                <a:srgbClr val="6D6D6D"/>
              </a:buClr>
              <a:buSzPts val="1600"/>
              <a:buFont typeface="Arial"/>
              <a:buChar char="•"/>
            </a:pPr>
            <a:r>
              <a:rPr b="0" i="0" lang="fr-FR" sz="1600" u="none" cap="none" strike="noStrike">
                <a:solidFill>
                  <a:srgbClr val="6D6D6D"/>
                </a:solidFill>
                <a:latin typeface="Arial"/>
                <a:ea typeface="Arial"/>
                <a:cs typeface="Arial"/>
                <a:sym typeface="Arial"/>
              </a:rPr>
              <a:t> Institut régional de formation des responsables Lions (IRFRL)</a:t>
            </a:r>
            <a:endParaRPr/>
          </a:p>
        </p:txBody>
      </p:sp>
      <p:cxnSp>
        <p:nvCxnSpPr>
          <p:cNvPr id="383" name="Google Shape;383;p70"/>
          <p:cNvCxnSpPr/>
          <p:nvPr/>
        </p:nvCxnSpPr>
        <p:spPr>
          <a:xfrm>
            <a:off x="6374232" y="2814483"/>
            <a:ext cx="0" cy="2950880"/>
          </a:xfrm>
          <a:prstGeom prst="straightConnector1">
            <a:avLst/>
          </a:prstGeom>
          <a:solidFill>
            <a:srgbClr val="FFFFFF"/>
          </a:solidFill>
          <a:ln cap="flat" cmpd="sng" w="38100">
            <a:solidFill>
              <a:schemeClr val="accent2"/>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pic>
        <p:nvPicPr>
          <p:cNvPr descr="Page 35" id="388" name="Google Shape;388;p7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72"/>
          <p:cNvSpPr txBox="1"/>
          <p:nvPr>
            <p:ph type="title"/>
          </p:nvPr>
        </p:nvSpPr>
        <p:spPr>
          <a:xfrm>
            <a:off x="406400" y="304800"/>
            <a:ext cx="11379200" cy="774208"/>
          </a:xfrm>
          <a:prstGeom prst="rect">
            <a:avLst/>
          </a:prstGeom>
          <a:noFill/>
          <a:ln>
            <a:noFill/>
          </a:ln>
        </p:spPr>
        <p:txBody>
          <a:bodyPr anchorCtr="0" anchor="b" bIns="45700" lIns="0" spcFirstLastPara="1" rIns="0" wrap="square" tIns="0">
            <a:noAutofit/>
          </a:bodyPr>
          <a:lstStyle/>
          <a:p>
            <a:pPr indent="0" lvl="0" marL="0" marR="0" rtl="0" algn="ctr">
              <a:lnSpc>
                <a:spcPct val="90000"/>
              </a:lnSpc>
              <a:spcBef>
                <a:spcPts val="0"/>
              </a:spcBef>
              <a:spcAft>
                <a:spcPts val="0"/>
              </a:spcAft>
              <a:buNone/>
            </a:pPr>
            <a:r>
              <a:t/>
            </a:r>
            <a:endParaRPr b="0" i="0" sz="2800" u="none" cap="none" strike="noStrike">
              <a:solidFill>
                <a:schemeClr val="accent6"/>
              </a:solidFill>
              <a:latin typeface="Quattrocento Sans"/>
              <a:ea typeface="Quattrocento Sans"/>
              <a:cs typeface="Quattrocento Sans"/>
              <a:sym typeface="Quattrocento Sans"/>
            </a:endParaRPr>
          </a:p>
        </p:txBody>
      </p:sp>
      <p:pic>
        <p:nvPicPr>
          <p:cNvPr descr="Page 37" id="394" name="Google Shape;394;p72"/>
          <p:cNvPicPr preferRelativeResize="0"/>
          <p:nvPr/>
        </p:nvPicPr>
        <p:blipFill rotWithShape="1">
          <a:blip r:embed="rId3">
            <a:alphaModFix/>
          </a:blip>
          <a:srcRect b="0" l="0" r="0" t="0"/>
          <a:stretch/>
        </p:blipFill>
        <p:spPr>
          <a:xfrm>
            <a:off x="0" y="-30481"/>
            <a:ext cx="12192000" cy="6858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73"/>
          <p:cNvSpPr txBox="1"/>
          <p:nvPr>
            <p:ph type="title"/>
          </p:nvPr>
        </p:nvSpPr>
        <p:spPr>
          <a:xfrm>
            <a:off x="406400" y="304800"/>
            <a:ext cx="11379200" cy="774208"/>
          </a:xfrm>
          <a:prstGeom prst="rect">
            <a:avLst/>
          </a:prstGeom>
          <a:noFill/>
          <a:ln>
            <a:noFill/>
          </a:ln>
        </p:spPr>
        <p:txBody>
          <a:bodyPr anchorCtr="0" anchor="b" bIns="45700" lIns="0" spcFirstLastPara="1" rIns="0" wrap="square" tIns="0">
            <a:noAutofit/>
          </a:bodyPr>
          <a:lstStyle/>
          <a:p>
            <a:pPr indent="0" lvl="0" marL="0" marR="0" rtl="0" algn="ctr">
              <a:lnSpc>
                <a:spcPct val="90000"/>
              </a:lnSpc>
              <a:spcBef>
                <a:spcPts val="0"/>
              </a:spcBef>
              <a:spcAft>
                <a:spcPts val="0"/>
              </a:spcAft>
              <a:buNone/>
            </a:pPr>
            <a:r>
              <a:t/>
            </a:r>
            <a:endParaRPr b="0" i="0" sz="2800" u="none" cap="none" strike="noStrike">
              <a:solidFill>
                <a:schemeClr val="accent6"/>
              </a:solidFill>
              <a:latin typeface="Quattrocento Sans"/>
              <a:ea typeface="Quattrocento Sans"/>
              <a:cs typeface="Quattrocento Sans"/>
              <a:sym typeface="Quattrocento Sans"/>
            </a:endParaRPr>
          </a:p>
        </p:txBody>
      </p:sp>
      <p:pic>
        <p:nvPicPr>
          <p:cNvPr descr="Page 46" id="400" name="Google Shape;400;p73"/>
          <p:cNvPicPr preferRelativeResize="0"/>
          <p:nvPr/>
        </p:nvPicPr>
        <p:blipFill rotWithShape="1">
          <a:blip r:embed="rId3">
            <a:alphaModFix/>
          </a:blip>
          <a:srcRect b="0" l="0" r="0" t="0"/>
          <a:stretch/>
        </p:blipFill>
        <p:spPr>
          <a:xfrm>
            <a:off x="0" y="-6"/>
            <a:ext cx="12415519" cy="69837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pic>
        <p:nvPicPr>
          <p:cNvPr id="406" name="Google Shape;406;p74"/>
          <p:cNvPicPr preferRelativeResize="0"/>
          <p:nvPr/>
        </p:nvPicPr>
        <p:blipFill>
          <a:blip r:embed="rId3">
            <a:alphaModFix/>
          </a:blip>
          <a:stretch>
            <a:fillRect/>
          </a:stretch>
        </p:blipFill>
        <p:spPr>
          <a:xfrm>
            <a:off x="0" y="0"/>
            <a:ext cx="12192001" cy="6854652"/>
          </a:xfrm>
          <a:prstGeom prst="rect">
            <a:avLst/>
          </a:prstGeom>
          <a:noFill/>
          <a:ln>
            <a:noFill/>
          </a:ln>
        </p:spPr>
      </p:pic>
      <p:sp>
        <p:nvSpPr>
          <p:cNvPr id="407" name="Google Shape;407;p74"/>
          <p:cNvSpPr/>
          <p:nvPr/>
        </p:nvSpPr>
        <p:spPr>
          <a:xfrm>
            <a:off x="0" y="-11"/>
            <a:ext cx="12192000" cy="6930900"/>
          </a:xfrm>
          <a:prstGeom prst="rect">
            <a:avLst/>
          </a:prstGeom>
          <a:solidFill>
            <a:srgbClr val="191B1D">
              <a:alpha val="69800"/>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sz="1800">
              <a:solidFill>
                <a:srgbClr val="FFFFFF"/>
              </a:solidFill>
              <a:latin typeface="Quattrocento Sans"/>
              <a:ea typeface="Quattrocento Sans"/>
              <a:cs typeface="Quattrocento Sans"/>
              <a:sym typeface="Quattrocento Sans"/>
            </a:endParaRPr>
          </a:p>
        </p:txBody>
      </p:sp>
      <p:sp>
        <p:nvSpPr>
          <p:cNvPr id="408" name="Google Shape;408;p74"/>
          <p:cNvSpPr txBox="1"/>
          <p:nvPr/>
        </p:nvSpPr>
        <p:spPr>
          <a:xfrm>
            <a:off x="4016550" y="3824402"/>
            <a:ext cx="4158900" cy="1107900"/>
          </a:xfrm>
          <a:prstGeom prst="rect">
            <a:avLst/>
          </a:prstGeom>
          <a:noFill/>
          <a:ln>
            <a:noFill/>
          </a:ln>
        </p:spPr>
        <p:txBody>
          <a:bodyPr anchorCtr="0" anchor="ctr" bIns="40750" lIns="81525" spcFirstLastPara="1" rIns="81525" wrap="square" tIns="40750">
            <a:noAutofit/>
          </a:bodyPr>
          <a:lstStyle/>
          <a:p>
            <a:pPr indent="0" lvl="0" marL="0" marR="0" rtl="0" algn="ctr">
              <a:lnSpc>
                <a:spcPct val="80000"/>
              </a:lnSpc>
              <a:spcBef>
                <a:spcPts val="0"/>
              </a:spcBef>
              <a:spcAft>
                <a:spcPts val="0"/>
              </a:spcAft>
              <a:buClr>
                <a:srgbClr val="FFFFFF"/>
              </a:buClr>
              <a:buSzPts val="4800"/>
              <a:buFont typeface="Arial"/>
              <a:buNone/>
            </a:pPr>
            <a:r>
              <a:rPr b="1" lang="fr-FR" sz="4800">
                <a:solidFill>
                  <a:srgbClr val="FFFFFF"/>
                </a:solidFill>
                <a:latin typeface="Arial"/>
                <a:ea typeface="Arial"/>
                <a:cs typeface="Arial"/>
                <a:sym typeface="Arial"/>
              </a:rPr>
              <a:t>Merci !</a:t>
            </a:r>
            <a:endParaRPr/>
          </a:p>
        </p:txBody>
      </p:sp>
      <p:pic>
        <p:nvPicPr>
          <p:cNvPr descr="lionlogo_white.eps" id="409" name="Google Shape;409;p74"/>
          <p:cNvPicPr preferRelativeResize="0"/>
          <p:nvPr/>
        </p:nvPicPr>
        <p:blipFill rotWithShape="1">
          <a:blip r:embed="rId4">
            <a:alphaModFix/>
          </a:blip>
          <a:srcRect b="0" l="0" r="0" t="0"/>
          <a:stretch/>
        </p:blipFill>
        <p:spPr>
          <a:xfrm>
            <a:off x="5220373" y="1339851"/>
            <a:ext cx="1751258" cy="1708356"/>
          </a:xfrm>
          <a:prstGeom prst="rect">
            <a:avLst/>
          </a:prstGeom>
          <a:noFill/>
          <a:ln>
            <a:noFill/>
          </a:ln>
        </p:spPr>
      </p:pic>
      <p:sp>
        <p:nvSpPr>
          <p:cNvPr id="410" name="Google Shape;410;p74"/>
          <p:cNvSpPr/>
          <p:nvPr/>
        </p:nvSpPr>
        <p:spPr>
          <a:xfrm>
            <a:off x="5370911" y="3291979"/>
            <a:ext cx="1450200" cy="72900"/>
          </a:xfrm>
          <a:prstGeom prst="rect">
            <a:avLst/>
          </a:prstGeom>
          <a:solidFill>
            <a:srgbClr val="FBC608"/>
          </a:solidFill>
          <a:ln>
            <a:noFill/>
          </a:ln>
        </p:spPr>
        <p:txBody>
          <a:bodyPr anchorCtr="0" anchor="ctr" bIns="47325" lIns="94650" spcFirstLastPara="1" rIns="94650" wrap="square" tIns="47325">
            <a:noAutofit/>
          </a:bodyPr>
          <a:lstStyle/>
          <a:p>
            <a:pPr indent="0" lvl="0" marL="0" marR="0" rtl="0" algn="ctr">
              <a:spcBef>
                <a:spcPts val="0"/>
              </a:spcBef>
              <a:spcAft>
                <a:spcPts val="0"/>
              </a:spcAft>
              <a:buNone/>
            </a:pPr>
            <a:r>
              <a:t/>
            </a:r>
            <a:endParaRPr sz="1800">
              <a:solidFill>
                <a:srgbClr val="FFFFFF"/>
              </a:solidFill>
              <a:latin typeface="Quattrocento Sans"/>
              <a:ea typeface="Quattrocento Sans"/>
              <a:cs typeface="Quattrocento Sans"/>
              <a:sym typeface="Quattrocento Sans"/>
            </a:endParaRPr>
          </a:p>
        </p:txBody>
      </p:sp>
      <p:sp>
        <p:nvSpPr>
          <p:cNvPr id="411" name="Google Shape;411;p74"/>
          <p:cNvSpPr txBox="1"/>
          <p:nvPr/>
        </p:nvSpPr>
        <p:spPr>
          <a:xfrm>
            <a:off x="3391656" y="6097975"/>
            <a:ext cx="54087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600">
                <a:solidFill>
                  <a:srgbClr val="FFFFFF"/>
                </a:solidFill>
                <a:latin typeface="Arial"/>
                <a:ea typeface="Arial"/>
                <a:cs typeface="Arial"/>
                <a:sym typeface="Arial"/>
              </a:rPr>
              <a:t>© 2018 Lions Clubs International   2018 07/04 FR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30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57"/>
          <p:cNvSpPr/>
          <p:nvPr/>
        </p:nvSpPr>
        <p:spPr>
          <a:xfrm>
            <a:off x="-3" y="0"/>
            <a:ext cx="12192000" cy="6858000"/>
          </a:xfrm>
          <a:prstGeom prst="rect">
            <a:avLst/>
          </a:prstGeom>
          <a:solidFill>
            <a:srgbClr val="191B1D">
              <a:alpha val="69803"/>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b="0" i="0" sz="1800" u="none" cap="none" strike="noStrike">
              <a:solidFill>
                <a:srgbClr val="FFFFFF"/>
              </a:solidFill>
              <a:latin typeface="Quattrocento Sans"/>
              <a:ea typeface="Quattrocento Sans"/>
              <a:cs typeface="Quattrocento Sans"/>
              <a:sym typeface="Quattrocento Sans"/>
            </a:endParaRPr>
          </a:p>
        </p:txBody>
      </p:sp>
      <p:sp>
        <p:nvSpPr>
          <p:cNvPr id="196" name="Google Shape;196;p57"/>
          <p:cNvSpPr/>
          <p:nvPr/>
        </p:nvSpPr>
        <p:spPr>
          <a:xfrm>
            <a:off x="5506829" y="3308554"/>
            <a:ext cx="1178336" cy="72760"/>
          </a:xfrm>
          <a:prstGeom prst="rect">
            <a:avLst/>
          </a:prstGeom>
          <a:solidFill>
            <a:srgbClr val="FBC608"/>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b="0" i="0" sz="1800" u="none" cap="none" strike="noStrike">
              <a:solidFill>
                <a:srgbClr val="FFFFFF"/>
              </a:solidFill>
              <a:latin typeface="Quattrocento Sans"/>
              <a:ea typeface="Quattrocento Sans"/>
              <a:cs typeface="Quattrocento Sans"/>
              <a:sym typeface="Quattrocento Sans"/>
            </a:endParaRPr>
          </a:p>
        </p:txBody>
      </p:sp>
      <p:sp>
        <p:nvSpPr>
          <p:cNvPr id="197" name="Google Shape;197;p57"/>
          <p:cNvSpPr txBox="1"/>
          <p:nvPr/>
        </p:nvSpPr>
        <p:spPr>
          <a:xfrm>
            <a:off x="0" y="3162300"/>
            <a:ext cx="12191998" cy="1758746"/>
          </a:xfrm>
          <a:prstGeom prst="rect">
            <a:avLst/>
          </a:prstGeom>
          <a:noFill/>
          <a:ln>
            <a:noFill/>
          </a:ln>
        </p:spPr>
        <p:txBody>
          <a:bodyPr anchorCtr="0" anchor="ctr" bIns="40750" lIns="81525" spcFirstLastPara="1" rIns="81525" wrap="square" tIns="40750">
            <a:noAutofit/>
          </a:bodyPr>
          <a:lstStyle/>
          <a:p>
            <a:pPr indent="0" lvl="0" marL="0" marR="0" rtl="0" algn="ctr">
              <a:spcBef>
                <a:spcPts val="0"/>
              </a:spcBef>
              <a:spcAft>
                <a:spcPts val="0"/>
              </a:spcAft>
              <a:buClr>
                <a:srgbClr val="FFFFFF"/>
              </a:buClr>
              <a:buSzPts val="3600"/>
              <a:buFont typeface="Arial"/>
              <a:buNone/>
            </a:pPr>
            <a:r>
              <a:rPr b="1" i="0" lang="fr-FR" sz="3600" u="none" cap="none" strike="noStrike">
                <a:solidFill>
                  <a:srgbClr val="FFFFFF"/>
                </a:solidFill>
                <a:latin typeface="Arial"/>
                <a:ea typeface="Arial"/>
                <a:cs typeface="Arial"/>
                <a:sym typeface="Arial"/>
              </a:rPr>
              <a:t>Conférence des Présidents D102W</a:t>
            </a:r>
            <a:endParaRPr/>
          </a:p>
        </p:txBody>
      </p:sp>
      <p:pic>
        <p:nvPicPr>
          <p:cNvPr descr="lionlogo_white.eps" id="198" name="Google Shape;198;p57"/>
          <p:cNvPicPr preferRelativeResize="0"/>
          <p:nvPr/>
        </p:nvPicPr>
        <p:blipFill rotWithShape="1">
          <a:blip r:embed="rId4">
            <a:alphaModFix/>
          </a:blip>
          <a:srcRect b="0" l="0" r="0" t="0"/>
          <a:stretch/>
        </p:blipFill>
        <p:spPr>
          <a:xfrm>
            <a:off x="5220370" y="1260740"/>
            <a:ext cx="1751259" cy="1708354"/>
          </a:xfrm>
          <a:prstGeom prst="rect">
            <a:avLst/>
          </a:prstGeom>
          <a:noFill/>
          <a:ln>
            <a:noFill/>
          </a:ln>
        </p:spPr>
      </p:pic>
      <p:sp>
        <p:nvSpPr>
          <p:cNvPr id="199" name="Google Shape;199;p57"/>
          <p:cNvSpPr txBox="1"/>
          <p:nvPr/>
        </p:nvSpPr>
        <p:spPr>
          <a:xfrm>
            <a:off x="0" y="4584292"/>
            <a:ext cx="12191998" cy="673508"/>
          </a:xfrm>
          <a:prstGeom prst="rect">
            <a:avLst/>
          </a:prstGeom>
          <a:noFill/>
          <a:ln>
            <a:noFill/>
          </a:ln>
        </p:spPr>
        <p:txBody>
          <a:bodyPr anchorCtr="0" anchor="ctr" bIns="40750" lIns="81525" spcFirstLastPara="1" rIns="81525" wrap="square" tIns="40750">
            <a:noAutofit/>
          </a:bodyPr>
          <a:lstStyle/>
          <a:p>
            <a:pPr indent="0" lvl="0" marL="0" marR="0" rtl="0" algn="ctr">
              <a:spcBef>
                <a:spcPts val="0"/>
              </a:spcBef>
              <a:spcAft>
                <a:spcPts val="0"/>
              </a:spcAft>
              <a:buClr>
                <a:srgbClr val="FFFFFF"/>
              </a:buClr>
              <a:buSzPts val="2500"/>
              <a:buFont typeface="Arial"/>
              <a:buNone/>
            </a:pPr>
            <a:r>
              <a:rPr b="0" i="0" lang="fr-FR" sz="2500" u="none" cap="none" strike="noStrike">
                <a:solidFill>
                  <a:srgbClr val="FFFFFF"/>
                </a:solidFill>
                <a:latin typeface="Arial"/>
                <a:ea typeface="Arial"/>
                <a:cs typeface="Arial"/>
                <a:sym typeface="Arial"/>
              </a:rPr>
              <a:t>Le lionisme en Europe </a:t>
            </a:r>
            <a:r>
              <a:rPr b="0" i="0" lang="fr-FR" sz="2500" u="none" cap="none" strike="noStrike">
                <a:solidFill>
                  <a:schemeClr val="lt1"/>
                </a:solidFill>
                <a:latin typeface="Open Sans"/>
                <a:ea typeface="Open Sans"/>
                <a:cs typeface="Open Sans"/>
                <a:sym typeface="Open Sans"/>
              </a:rPr>
              <a:t>• Les objectifs de gestion • SMA</a:t>
            </a:r>
            <a:endParaRPr b="0" i="0" sz="2500" u="none" cap="none" strike="noStrik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p58"/>
          <p:cNvSpPr/>
          <p:nvPr/>
        </p:nvSpPr>
        <p:spPr>
          <a:xfrm>
            <a:off x="0" y="0"/>
            <a:ext cx="12192000" cy="6858000"/>
          </a:xfrm>
          <a:prstGeom prst="rect">
            <a:avLst/>
          </a:prstGeom>
          <a:solidFill>
            <a:srgbClr val="191B1D">
              <a:alpha val="69803"/>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b="0" i="0" sz="1800" u="none" cap="none" strike="noStrike">
              <a:solidFill>
                <a:srgbClr val="FFFFFF"/>
              </a:solidFill>
              <a:latin typeface="Quattrocento Sans"/>
              <a:ea typeface="Quattrocento Sans"/>
              <a:cs typeface="Quattrocento Sans"/>
              <a:sym typeface="Quattrocento Sans"/>
            </a:endParaRPr>
          </a:p>
        </p:txBody>
      </p:sp>
      <p:pic>
        <p:nvPicPr>
          <p:cNvPr id="205" name="Google Shape;205;p58"/>
          <p:cNvPicPr preferRelativeResize="0"/>
          <p:nvPr/>
        </p:nvPicPr>
        <p:blipFill rotWithShape="1">
          <a:blip r:embed="rId4">
            <a:alphaModFix/>
          </a:blip>
          <a:srcRect b="10049" l="-1" r="21401" t="0"/>
          <a:stretch/>
        </p:blipFill>
        <p:spPr>
          <a:xfrm>
            <a:off x="8983632" y="3356240"/>
            <a:ext cx="3234159" cy="3501759"/>
          </a:xfrm>
          <a:prstGeom prst="rect">
            <a:avLst/>
          </a:prstGeom>
          <a:noFill/>
          <a:ln>
            <a:noFill/>
          </a:ln>
        </p:spPr>
      </p:pic>
      <p:sp>
        <p:nvSpPr>
          <p:cNvPr id="206" name="Google Shape;206;p58"/>
          <p:cNvSpPr txBox="1"/>
          <p:nvPr/>
        </p:nvSpPr>
        <p:spPr>
          <a:xfrm>
            <a:off x="838200" y="4171675"/>
            <a:ext cx="8664002" cy="11243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3300"/>
              <a:buFont typeface="Arial"/>
              <a:buNone/>
            </a:pPr>
            <a:r>
              <a:rPr b="0" i="0" lang="fr-FR" sz="3300" u="none" cap="none" strike="noStrike">
                <a:solidFill>
                  <a:srgbClr val="FFFFFF"/>
                </a:solidFill>
                <a:latin typeface="Arial"/>
                <a:ea typeface="Arial"/>
                <a:cs typeface="Arial"/>
                <a:sym typeface="Arial"/>
              </a:rPr>
              <a:t>Le lionisme aujourd’hui dans le monde,    				l’Europe, la Suisse</a:t>
            </a:r>
            <a:endParaRPr b="0" i="0" sz="3300" u="none" cap="none" strike="noStrike">
              <a:solidFill>
                <a:srgbClr val="FFFFFF"/>
              </a:solidFill>
              <a:latin typeface="Arial"/>
              <a:ea typeface="Arial"/>
              <a:cs typeface="Arial"/>
              <a:sym typeface="Arial"/>
            </a:endParaRPr>
          </a:p>
        </p:txBody>
      </p:sp>
      <p:sp>
        <p:nvSpPr>
          <p:cNvPr id="207" name="Google Shape;207;p58"/>
          <p:cNvSpPr txBox="1"/>
          <p:nvPr/>
        </p:nvSpPr>
        <p:spPr>
          <a:xfrm>
            <a:off x="804672" y="3049424"/>
            <a:ext cx="901750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fr-FR" sz="3600" u="none" cap="none" strike="noStrike">
                <a:solidFill>
                  <a:srgbClr val="FFFFFF"/>
                </a:solidFill>
                <a:latin typeface="Arial"/>
                <a:ea typeface="Arial"/>
                <a:cs typeface="Arial"/>
                <a:sym typeface="Arial"/>
              </a:rPr>
              <a:t>Qu’est devenu le lionisme européen ? </a:t>
            </a:r>
            <a:endParaRPr b="1" i="0" sz="3600" u="none" cap="none" strike="noStrike">
              <a:solidFill>
                <a:srgbClr val="FFFFFF"/>
              </a:solidFill>
              <a:latin typeface="Arial"/>
              <a:ea typeface="Arial"/>
              <a:cs typeface="Arial"/>
              <a:sym typeface="Arial"/>
            </a:endParaRPr>
          </a:p>
        </p:txBody>
      </p:sp>
      <p:sp>
        <p:nvSpPr>
          <p:cNvPr id="208" name="Google Shape;208;p58"/>
          <p:cNvSpPr/>
          <p:nvPr/>
        </p:nvSpPr>
        <p:spPr>
          <a:xfrm>
            <a:off x="4731773" y="3873843"/>
            <a:ext cx="1594757" cy="59871"/>
          </a:xfrm>
          <a:prstGeom prst="rect">
            <a:avLst/>
          </a:prstGeom>
          <a:solidFill>
            <a:srgbClr val="FBC608"/>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b="0" i="0" sz="1800" u="none" cap="none" strike="noStrike">
              <a:solidFill>
                <a:srgbClr val="FFFFFF"/>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06">
                                            <p:txEl>
                                              <p:pRg end="0" st="0"/>
                                            </p:txEl>
                                          </p:spTgt>
                                        </p:tgtEl>
                                        <p:attrNameLst>
                                          <p:attrName>style.visibility</p:attrName>
                                        </p:attrNameLst>
                                      </p:cBhvr>
                                      <p:to>
                                        <p:strVal val="visible"/>
                                      </p:to>
                                    </p:set>
                                    <p:animEffect filter="fade" transition="in">
                                      <p:cBhvr>
                                        <p:cTn dur="3500"/>
                                        <p:tgtEl>
                                          <p:spTgt spid="20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59"/>
          <p:cNvSpPr/>
          <p:nvPr/>
        </p:nvSpPr>
        <p:spPr>
          <a:xfrm>
            <a:off x="243586" y="225946"/>
            <a:ext cx="457200" cy="434569"/>
          </a:xfrm>
          <a:prstGeom prst="roundRect">
            <a:avLst>
              <a:gd fmla="val 16667" name="adj"/>
            </a:avLst>
          </a:prstGeom>
          <a:noFill/>
          <a:ln cap="flat" cmpd="sng" w="254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609509" lvl="0" marL="609509" marR="0" rtl="0" algn="ctr">
              <a:spcBef>
                <a:spcPts val="0"/>
              </a:spcBef>
              <a:spcAft>
                <a:spcPts val="0"/>
              </a:spcAft>
              <a:buNone/>
            </a:pPr>
            <a:r>
              <a:rPr b="1" i="0" lang="fr-FR" sz="1800" u="none" cap="none" strike="noStrike">
                <a:solidFill>
                  <a:srgbClr val="0A5496"/>
                </a:solidFill>
                <a:latin typeface="Open Sans"/>
                <a:ea typeface="Open Sans"/>
                <a:cs typeface="Open Sans"/>
                <a:sym typeface="Open Sans"/>
              </a:rPr>
              <a:t>2</a:t>
            </a:r>
            <a:endParaRPr/>
          </a:p>
        </p:txBody>
      </p:sp>
      <p:pic>
        <p:nvPicPr>
          <p:cNvPr id="214" name="Google Shape;214;p59"/>
          <p:cNvPicPr preferRelativeResize="0"/>
          <p:nvPr/>
        </p:nvPicPr>
        <p:blipFill rotWithShape="1">
          <a:blip r:embed="rId3">
            <a:alphaModFix/>
          </a:blip>
          <a:srcRect b="70323" l="0" r="0" t="0"/>
          <a:stretch/>
        </p:blipFill>
        <p:spPr>
          <a:xfrm>
            <a:off x="-1" y="1"/>
            <a:ext cx="12189522" cy="2057400"/>
          </a:xfrm>
          <a:prstGeom prst="rect">
            <a:avLst/>
          </a:prstGeom>
          <a:noFill/>
          <a:ln>
            <a:noFill/>
          </a:ln>
        </p:spPr>
      </p:pic>
      <p:sp>
        <p:nvSpPr>
          <p:cNvPr id="215" name="Google Shape;215;p59"/>
          <p:cNvSpPr/>
          <p:nvPr/>
        </p:nvSpPr>
        <p:spPr>
          <a:xfrm>
            <a:off x="0" y="1"/>
            <a:ext cx="12189524" cy="2052084"/>
          </a:xfrm>
          <a:prstGeom prst="rect">
            <a:avLst/>
          </a:prstGeom>
          <a:solidFill>
            <a:srgbClr val="26292C">
              <a:alpha val="68627"/>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rPr b="0" i="0" lang="fr-FR" sz="1800" u="none" cap="none" strike="noStrike">
                <a:solidFill>
                  <a:srgbClr val="FFFFFF"/>
                </a:solidFill>
                <a:latin typeface="Quattrocento Sans"/>
                <a:ea typeface="Quattrocento Sans"/>
                <a:cs typeface="Quattrocento Sans"/>
                <a:sym typeface="Quattrocento Sans"/>
              </a:rPr>
              <a:t>    </a:t>
            </a:r>
            <a:endParaRPr/>
          </a:p>
        </p:txBody>
      </p:sp>
      <p:sp>
        <p:nvSpPr>
          <p:cNvPr id="216" name="Google Shape;216;p59"/>
          <p:cNvSpPr txBox="1"/>
          <p:nvPr/>
        </p:nvSpPr>
        <p:spPr>
          <a:xfrm>
            <a:off x="0" y="552490"/>
            <a:ext cx="12189518"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fr-FR" sz="4800" u="none" cap="none" strike="noStrike">
                <a:solidFill>
                  <a:srgbClr val="FFFFFF"/>
                </a:solidFill>
                <a:latin typeface="Arial"/>
                <a:ea typeface="Arial"/>
                <a:cs typeface="Arial"/>
                <a:sym typeface="Arial"/>
              </a:rPr>
              <a:t>Le lionisme dans le monde</a:t>
            </a:r>
            <a:endParaRPr b="1" i="0" sz="4800" u="none" cap="none" strike="noStrike">
              <a:solidFill>
                <a:srgbClr val="FFFFFF"/>
              </a:solidFill>
              <a:latin typeface="Arial"/>
              <a:ea typeface="Arial"/>
              <a:cs typeface="Arial"/>
              <a:sym typeface="Arial"/>
            </a:endParaRPr>
          </a:p>
        </p:txBody>
      </p:sp>
      <p:graphicFrame>
        <p:nvGraphicFramePr>
          <p:cNvPr id="217" name="Google Shape;217;p59"/>
          <p:cNvGraphicFramePr/>
          <p:nvPr/>
        </p:nvGraphicFramePr>
        <p:xfrm>
          <a:off x="1578018" y="2228426"/>
          <a:ext cx="3000000" cy="3000000"/>
        </p:xfrm>
        <a:graphic>
          <a:graphicData uri="http://schemas.openxmlformats.org/drawingml/2006/table">
            <a:tbl>
              <a:tblPr bandRow="1" firstRow="1">
                <a:noFill/>
                <a:tableStyleId>{E293E4BE-DE86-4B86-A4A4-B83344D70546}</a:tableStyleId>
              </a:tblPr>
              <a:tblGrid>
                <a:gridCol w="2274550"/>
                <a:gridCol w="1455425"/>
                <a:gridCol w="1463050"/>
                <a:gridCol w="1484675"/>
                <a:gridCol w="1143300"/>
                <a:gridCol w="1212500"/>
              </a:tblGrid>
              <a:tr h="370850">
                <a:tc>
                  <a:txBody>
                    <a:bodyPr>
                      <a:noAutofit/>
                    </a:bodyPr>
                    <a:lstStyle/>
                    <a:p>
                      <a:pPr indent="0" lvl="0" marL="0" marR="0" rtl="0" algn="ctr">
                        <a:spcBef>
                          <a:spcPts val="0"/>
                        </a:spcBef>
                        <a:spcAft>
                          <a:spcPts val="0"/>
                        </a:spcAft>
                        <a:buNone/>
                      </a:pPr>
                      <a:r>
                        <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MONDE </a:t>
                      </a:r>
                      <a:r>
                        <a:rPr lang="fr-FR" sz="800" u="none" cap="none" strike="noStrike">
                          <a:latin typeface="Arial"/>
                          <a:ea typeface="Arial"/>
                          <a:cs typeface="Arial"/>
                          <a:sym typeface="Arial"/>
                        </a:rPr>
                        <a:t>(1)</a:t>
                      </a:r>
                      <a:endParaRPr sz="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EUROPE</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lnSpc>
                          <a:spcPct val="100000"/>
                        </a:lnSpc>
                        <a:spcBef>
                          <a:spcPts val="0"/>
                        </a:spcBef>
                        <a:spcAft>
                          <a:spcPts val="0"/>
                        </a:spcAft>
                        <a:buClr>
                          <a:schemeClr val="dk1"/>
                        </a:buClr>
                        <a:buSzPts val="1800"/>
                        <a:buFont typeface="Arial"/>
                        <a:buNone/>
                      </a:pPr>
                      <a:r>
                        <a:rPr lang="fr-FR" sz="1800" u="none" cap="none" strike="noStrike">
                          <a:latin typeface="Arial"/>
                          <a:ea typeface="Arial"/>
                          <a:cs typeface="Arial"/>
                          <a:sym typeface="Arial"/>
                        </a:rPr>
                        <a:t>SUISSE </a:t>
                      </a:r>
                      <a:r>
                        <a:rPr lang="fr-FR" sz="800" u="none" cap="none" strike="noStrike">
                          <a:latin typeface="Arial"/>
                          <a:ea typeface="Arial"/>
                          <a:cs typeface="Arial"/>
                          <a:sym typeface="Arial"/>
                        </a:rPr>
                        <a:t>(2)</a:t>
                      </a:r>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D102 W</a:t>
                      </a:r>
                      <a:endParaRPr sz="1800" u="none" cap="none" strike="noStrike">
                        <a:latin typeface="Arial"/>
                        <a:ea typeface="Arial"/>
                        <a:cs typeface="Arial"/>
                        <a:sym typeface="Arial"/>
                      </a:endParaRPr>
                    </a:p>
                  </a:txBody>
                  <a:tcPr marT="45725" marB="45725" marR="91450" marL="91450"/>
                </a:tc>
              </a:tr>
              <a:tr h="370850">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Nombre de membres</a:t>
                      </a:r>
                      <a:endParaRPr sz="16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1 461 445</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247 241</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10 335</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4,15</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3 950</a:t>
                      </a:r>
                      <a:endParaRPr sz="1800" u="none" cap="none" strike="noStrike">
                        <a:latin typeface="Arial"/>
                        <a:ea typeface="Arial"/>
                        <a:cs typeface="Arial"/>
                        <a:sym typeface="Arial"/>
                      </a:endParaRPr>
                    </a:p>
                  </a:txBody>
                  <a:tcPr marT="45725" marB="45725" marR="91450" marL="91450"/>
                </a:tc>
              </a:tr>
              <a:tr h="370850">
                <a:tc>
                  <a:txBody>
                    <a:bodyPr>
                      <a:noAutofit/>
                    </a:bodyPr>
                    <a:lstStyle/>
                    <a:p>
                      <a:pPr indent="0" lvl="0" marL="0" marR="0" rtl="0" algn="ctr">
                        <a:lnSpc>
                          <a:spcPct val="100000"/>
                        </a:lnSpc>
                        <a:spcBef>
                          <a:spcPts val="0"/>
                        </a:spcBef>
                        <a:spcAft>
                          <a:spcPts val="0"/>
                        </a:spcAft>
                        <a:buClr>
                          <a:schemeClr val="dk1"/>
                        </a:buClr>
                        <a:buSzPts val="1600"/>
                        <a:buFont typeface="Arial"/>
                        <a:buNone/>
                      </a:pPr>
                      <a:r>
                        <a:rPr lang="fr-FR" sz="1600" u="none" cap="none" strike="noStrike">
                          <a:latin typeface="Arial"/>
                          <a:ea typeface="Arial"/>
                          <a:cs typeface="Arial"/>
                          <a:sym typeface="Arial"/>
                        </a:rPr>
                        <a:t>Nombre de clubs</a:t>
                      </a:r>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48 453</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9 311</a:t>
                      </a:r>
                      <a:endParaRPr/>
                    </a:p>
                    <a:p>
                      <a:pPr indent="0" lvl="0" marL="0" marR="0" rtl="0" algn="ctr">
                        <a:spcBef>
                          <a:spcPts val="0"/>
                        </a:spcBef>
                        <a:spcAft>
                          <a:spcPts val="0"/>
                        </a:spcAft>
                        <a:buNone/>
                      </a:pPr>
                      <a:r>
                        <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265</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a:t>
                      </a:r>
                      <a:endParaRPr sz="18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100</a:t>
                      </a:r>
                      <a:endParaRPr sz="1800" u="none" cap="none" strike="noStrike">
                        <a:latin typeface="Arial"/>
                        <a:ea typeface="Arial"/>
                        <a:cs typeface="Arial"/>
                        <a:sym typeface="Arial"/>
                      </a:endParaRPr>
                    </a:p>
                  </a:txBody>
                  <a:tcPr marT="45725" marB="45725" marR="91450" marL="91450"/>
                </a:tc>
              </a:tr>
            </a:tbl>
          </a:graphicData>
        </a:graphic>
      </p:graphicFrame>
      <p:graphicFrame>
        <p:nvGraphicFramePr>
          <p:cNvPr id="218" name="Google Shape;218;p59"/>
          <p:cNvGraphicFramePr/>
          <p:nvPr/>
        </p:nvGraphicFramePr>
        <p:xfrm>
          <a:off x="3441732" y="3550920"/>
          <a:ext cx="3000000" cy="3000000"/>
        </p:xfrm>
        <a:graphic>
          <a:graphicData uri="http://schemas.openxmlformats.org/drawingml/2006/table">
            <a:tbl>
              <a:tblPr bandRow="1" firstRow="1">
                <a:noFill/>
                <a:tableStyleId>{E293E4BE-DE86-4B86-A4A4-B83344D70546}</a:tableStyleId>
              </a:tblPr>
              <a:tblGrid>
                <a:gridCol w="2494250"/>
                <a:gridCol w="1813550"/>
                <a:gridCol w="815350"/>
              </a:tblGrid>
              <a:tr h="506300">
                <a:tc>
                  <a:txBody>
                    <a:bodyPr>
                      <a:noAutofit/>
                    </a:bodyPr>
                    <a:lstStyle/>
                    <a:p>
                      <a:pPr indent="0" lvl="0" marL="0" marR="0" rtl="0" algn="l">
                        <a:spcBef>
                          <a:spcPts val="0"/>
                        </a:spcBef>
                        <a:spcAft>
                          <a:spcPts val="0"/>
                        </a:spcAft>
                        <a:buNone/>
                      </a:pPr>
                      <a:r>
                        <a:t/>
                      </a:r>
                      <a:endParaRPr sz="1800"/>
                    </a:p>
                  </a:txBody>
                  <a:tcPr marT="45725" marB="45725" marR="91450" marL="91450" anchor="ctr"/>
                </a:tc>
                <a:tc>
                  <a:txBody>
                    <a:bodyPr>
                      <a:noAutofit/>
                    </a:bodyPr>
                    <a:lstStyle/>
                    <a:p>
                      <a:pPr indent="0" lvl="0" marL="0" marR="0" rtl="0" algn="ctr">
                        <a:spcBef>
                          <a:spcPts val="0"/>
                        </a:spcBef>
                        <a:spcAft>
                          <a:spcPts val="0"/>
                        </a:spcAft>
                        <a:buNone/>
                      </a:pPr>
                      <a:r>
                        <a:rPr lang="fr-FR" sz="1800"/>
                        <a:t>MEMBRES</a:t>
                      </a:r>
                      <a:endParaRPr sz="1800"/>
                    </a:p>
                  </a:txBody>
                  <a:tcPr marT="45725" marB="45725" marR="91450" marL="91450" anchor="ctr"/>
                </a:tc>
                <a:tc>
                  <a:txBody>
                    <a:bodyPr>
                      <a:noAutofit/>
                    </a:bodyPr>
                    <a:lstStyle/>
                    <a:p>
                      <a:pPr indent="0" lvl="0" marL="0" marR="0" rtl="0" algn="ctr">
                        <a:spcBef>
                          <a:spcPts val="0"/>
                        </a:spcBef>
                        <a:spcAft>
                          <a:spcPts val="0"/>
                        </a:spcAft>
                        <a:buNone/>
                      </a:pPr>
                      <a:r>
                        <a:rPr lang="fr-FR" sz="1800"/>
                        <a:t>%</a:t>
                      </a:r>
                      <a:endParaRPr sz="1800"/>
                    </a:p>
                  </a:txBody>
                  <a:tcPr marT="45725" marB="45725" marR="91450" marL="91450" anchor="ctr"/>
                </a:tc>
              </a:tr>
              <a:tr h="353775">
                <a:tc>
                  <a:txBody>
                    <a:bodyPr>
                      <a:noAutofit/>
                    </a:bodyPr>
                    <a:lstStyle/>
                    <a:p>
                      <a:pPr indent="0" lvl="0" marL="0" marR="0" rtl="0" algn="l">
                        <a:spcBef>
                          <a:spcPts val="0"/>
                        </a:spcBef>
                        <a:spcAft>
                          <a:spcPts val="0"/>
                        </a:spcAft>
                        <a:buNone/>
                      </a:pPr>
                      <a:r>
                        <a:rPr lang="fr-FR" sz="1600">
                          <a:latin typeface="Arial"/>
                          <a:ea typeface="Arial"/>
                          <a:cs typeface="Arial"/>
                          <a:sym typeface="Arial"/>
                        </a:rPr>
                        <a:t>Monde</a:t>
                      </a:r>
                      <a:endParaRPr sz="16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1 461 445</a:t>
                      </a:r>
                      <a:endParaRPr sz="18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100</a:t>
                      </a:r>
                      <a:endParaRPr sz="1800">
                        <a:latin typeface="Arial"/>
                        <a:ea typeface="Arial"/>
                        <a:cs typeface="Arial"/>
                        <a:sym typeface="Arial"/>
                      </a:endParaRPr>
                    </a:p>
                  </a:txBody>
                  <a:tcPr marT="45725" marB="45725" marR="91450" marL="91450"/>
                </a:tc>
              </a:tr>
              <a:tr h="353775">
                <a:tc>
                  <a:txBody>
                    <a:bodyPr>
                      <a:noAutofit/>
                    </a:bodyPr>
                    <a:lstStyle/>
                    <a:p>
                      <a:pPr indent="0" lvl="0" marL="0" marR="0" rtl="0" algn="l">
                        <a:spcBef>
                          <a:spcPts val="0"/>
                        </a:spcBef>
                        <a:spcAft>
                          <a:spcPts val="0"/>
                        </a:spcAft>
                        <a:buNone/>
                      </a:pPr>
                      <a:r>
                        <a:rPr lang="fr-FR" sz="1600">
                          <a:latin typeface="Arial"/>
                          <a:ea typeface="Arial"/>
                          <a:cs typeface="Arial"/>
                          <a:sym typeface="Arial"/>
                        </a:rPr>
                        <a:t>USA Canada</a:t>
                      </a:r>
                      <a:endParaRPr sz="16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346 000</a:t>
                      </a:r>
                      <a:endParaRPr sz="18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23,7</a:t>
                      </a:r>
                      <a:endParaRPr sz="1800">
                        <a:latin typeface="Arial"/>
                        <a:ea typeface="Arial"/>
                        <a:cs typeface="Arial"/>
                        <a:sym typeface="Arial"/>
                      </a:endParaRPr>
                    </a:p>
                  </a:txBody>
                  <a:tcPr marT="45725" marB="45725" marR="91450" marL="91450"/>
                </a:tc>
              </a:tr>
              <a:tr h="353775">
                <a:tc>
                  <a:txBody>
                    <a:bodyPr>
                      <a:noAutofit/>
                    </a:bodyPr>
                    <a:lstStyle/>
                    <a:p>
                      <a:pPr indent="0" lvl="0" marL="0" marR="0" rtl="0" algn="l">
                        <a:spcBef>
                          <a:spcPts val="0"/>
                        </a:spcBef>
                        <a:spcAft>
                          <a:spcPts val="0"/>
                        </a:spcAft>
                        <a:buNone/>
                      </a:pPr>
                      <a:r>
                        <a:rPr lang="fr-FR" sz="1600">
                          <a:latin typeface="Arial"/>
                          <a:ea typeface="Arial"/>
                          <a:cs typeface="Arial"/>
                          <a:sym typeface="Arial"/>
                        </a:rPr>
                        <a:t>Amérique du Sud</a:t>
                      </a:r>
                      <a:endParaRPr sz="16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107 500</a:t>
                      </a:r>
                      <a:endParaRPr sz="18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7,3</a:t>
                      </a:r>
                      <a:endParaRPr sz="1800">
                        <a:latin typeface="Arial"/>
                        <a:ea typeface="Arial"/>
                        <a:cs typeface="Arial"/>
                        <a:sym typeface="Arial"/>
                      </a:endParaRPr>
                    </a:p>
                  </a:txBody>
                  <a:tcPr marT="45725" marB="45725" marR="91450" marL="91450"/>
                </a:tc>
              </a:tr>
              <a:tr h="353775">
                <a:tc>
                  <a:txBody>
                    <a:bodyPr>
                      <a:noAutofit/>
                    </a:bodyPr>
                    <a:lstStyle/>
                    <a:p>
                      <a:pPr indent="0" lvl="0" marL="0" marR="0" rtl="0" algn="l">
                        <a:spcBef>
                          <a:spcPts val="0"/>
                        </a:spcBef>
                        <a:spcAft>
                          <a:spcPts val="0"/>
                        </a:spcAft>
                        <a:buNone/>
                      </a:pPr>
                      <a:r>
                        <a:rPr lang="fr-FR" sz="1600">
                          <a:latin typeface="Arial"/>
                          <a:ea typeface="Arial"/>
                          <a:cs typeface="Arial"/>
                          <a:sym typeface="Arial"/>
                        </a:rPr>
                        <a:t>Europe</a:t>
                      </a:r>
                      <a:endParaRPr sz="16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247 200</a:t>
                      </a:r>
                      <a:endParaRPr sz="18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17</a:t>
                      </a:r>
                      <a:endParaRPr sz="1800">
                        <a:latin typeface="Arial"/>
                        <a:ea typeface="Arial"/>
                        <a:cs typeface="Arial"/>
                        <a:sym typeface="Arial"/>
                      </a:endParaRPr>
                    </a:p>
                  </a:txBody>
                  <a:tcPr marT="45725" marB="45725" marR="91450" marL="91450"/>
                </a:tc>
              </a:tr>
              <a:tr h="353775">
                <a:tc>
                  <a:txBody>
                    <a:bodyPr>
                      <a:noAutofit/>
                    </a:bodyPr>
                    <a:lstStyle/>
                    <a:p>
                      <a:pPr indent="0" lvl="0" marL="0" marR="0" rtl="0" algn="l">
                        <a:spcBef>
                          <a:spcPts val="0"/>
                        </a:spcBef>
                        <a:spcAft>
                          <a:spcPts val="0"/>
                        </a:spcAft>
                        <a:buNone/>
                      </a:pPr>
                      <a:r>
                        <a:rPr lang="fr-FR" sz="1600">
                          <a:latin typeface="Arial"/>
                          <a:ea typeface="Arial"/>
                          <a:cs typeface="Arial"/>
                          <a:sym typeface="Arial"/>
                        </a:rPr>
                        <a:t>OSEAL</a:t>
                      </a:r>
                      <a:endParaRPr sz="16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320</a:t>
                      </a:r>
                      <a:r>
                        <a:rPr lang="fr-FR" sz="1800">
                          <a:latin typeface="Arial"/>
                          <a:ea typeface="Arial"/>
                          <a:cs typeface="Arial"/>
                          <a:sym typeface="Arial"/>
                        </a:rPr>
                        <a:t> 000</a:t>
                      </a:r>
                      <a:endParaRPr sz="18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22</a:t>
                      </a:r>
                      <a:endParaRPr sz="1800">
                        <a:latin typeface="Arial"/>
                        <a:ea typeface="Arial"/>
                        <a:cs typeface="Arial"/>
                        <a:sym typeface="Arial"/>
                      </a:endParaRPr>
                    </a:p>
                  </a:txBody>
                  <a:tcPr marT="45725" marB="45725" marR="91450" marL="91450"/>
                </a:tc>
              </a:tr>
              <a:tr h="353775">
                <a:tc>
                  <a:txBody>
                    <a:bodyPr>
                      <a:noAutofit/>
                    </a:bodyPr>
                    <a:lstStyle/>
                    <a:p>
                      <a:pPr indent="0" lvl="0" marL="0" marR="0" rtl="0" algn="l">
                        <a:spcBef>
                          <a:spcPts val="0"/>
                        </a:spcBef>
                        <a:spcAft>
                          <a:spcPts val="0"/>
                        </a:spcAft>
                        <a:buNone/>
                      </a:pPr>
                      <a:r>
                        <a:rPr lang="fr-FR" sz="1600">
                          <a:latin typeface="Arial"/>
                          <a:ea typeface="Arial"/>
                          <a:cs typeface="Arial"/>
                          <a:sym typeface="Arial"/>
                        </a:rPr>
                        <a:t>ISAADNE</a:t>
                      </a:r>
                      <a:endParaRPr sz="16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394 000</a:t>
                      </a:r>
                      <a:endParaRPr sz="18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27</a:t>
                      </a:r>
                      <a:endParaRPr sz="1800">
                        <a:latin typeface="Arial"/>
                        <a:ea typeface="Arial"/>
                        <a:cs typeface="Arial"/>
                        <a:sym typeface="Arial"/>
                      </a:endParaRPr>
                    </a:p>
                  </a:txBody>
                  <a:tcPr marT="45725" marB="45725" marR="91450" marL="91450"/>
                </a:tc>
              </a:tr>
              <a:tr h="353775">
                <a:tc>
                  <a:txBody>
                    <a:bodyPr>
                      <a:noAutofit/>
                    </a:bodyPr>
                    <a:lstStyle/>
                    <a:p>
                      <a:pPr indent="0" lvl="0" marL="0" marR="0" rtl="0" algn="l">
                        <a:spcBef>
                          <a:spcPts val="0"/>
                        </a:spcBef>
                        <a:spcAft>
                          <a:spcPts val="0"/>
                        </a:spcAft>
                        <a:buNone/>
                      </a:pPr>
                      <a:r>
                        <a:rPr lang="fr-FR" sz="1600">
                          <a:latin typeface="Arial"/>
                          <a:ea typeface="Arial"/>
                          <a:cs typeface="Arial"/>
                          <a:sym typeface="Arial"/>
                        </a:rPr>
                        <a:t>Australie / NZ</a:t>
                      </a:r>
                      <a:endParaRPr sz="16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45 700</a:t>
                      </a:r>
                      <a:endParaRPr sz="1800">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800">
                          <a:latin typeface="Arial"/>
                          <a:ea typeface="Arial"/>
                          <a:cs typeface="Arial"/>
                          <a:sym typeface="Arial"/>
                        </a:rPr>
                        <a:t>3</a:t>
                      </a:r>
                      <a:endParaRPr sz="1800">
                        <a:latin typeface="Arial"/>
                        <a:ea typeface="Arial"/>
                        <a:cs typeface="Arial"/>
                        <a:sym typeface="Arial"/>
                      </a:endParaRPr>
                    </a:p>
                  </a:txBody>
                  <a:tcPr marT="45725" marB="45725" marR="91450" marL="91450"/>
                </a:tc>
              </a:tr>
            </a:tbl>
          </a:graphicData>
        </a:graphic>
      </p:graphicFrame>
      <p:sp>
        <p:nvSpPr>
          <p:cNvPr id="219" name="Google Shape;219;p59"/>
          <p:cNvSpPr/>
          <p:nvPr/>
        </p:nvSpPr>
        <p:spPr>
          <a:xfrm>
            <a:off x="9672041" y="5827514"/>
            <a:ext cx="1498879" cy="52322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400"/>
              <a:buFont typeface="Arial"/>
              <a:buAutoNum type="arabicParenBoth"/>
            </a:pPr>
            <a:r>
              <a:rPr b="0" i="0" lang="fr-FR" sz="1400" u="none" cap="none" strike="noStrike">
                <a:solidFill>
                  <a:schemeClr val="dk1"/>
                </a:solidFill>
                <a:latin typeface="Arial"/>
                <a:ea typeface="Arial"/>
                <a:cs typeface="Arial"/>
                <a:sym typeface="Arial"/>
              </a:rPr>
              <a:t>2015</a:t>
            </a:r>
            <a:endParaRPr/>
          </a:p>
          <a:p>
            <a:pPr indent="-342900" lvl="0" marL="342900" marR="0" rtl="0" algn="l">
              <a:spcBef>
                <a:spcPts val="0"/>
              </a:spcBef>
              <a:spcAft>
                <a:spcPts val="0"/>
              </a:spcAft>
              <a:buClr>
                <a:schemeClr val="dk1"/>
              </a:buClr>
              <a:buSzPts val="1400"/>
              <a:buFont typeface="Arial"/>
              <a:buAutoNum type="arabicParenBoth"/>
            </a:pPr>
            <a:r>
              <a:rPr b="0" i="0" lang="fr-FR" sz="1400" u="none" cap="none" strike="noStrike">
                <a:solidFill>
                  <a:schemeClr val="dk1"/>
                </a:solidFill>
                <a:latin typeface="Arial"/>
                <a:ea typeface="Arial"/>
                <a:cs typeface="Arial"/>
                <a:sym typeface="Arial"/>
              </a:rPr>
              <a:t>2017</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60"/>
          <p:cNvSpPr txBox="1"/>
          <p:nvPr/>
        </p:nvSpPr>
        <p:spPr>
          <a:xfrm>
            <a:off x="653846" y="3005468"/>
            <a:ext cx="5715000" cy="130426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i="0" lang="fr-FR" sz="4000" u="none" cap="none" strike="noStrike">
                <a:solidFill>
                  <a:srgbClr val="0A5496"/>
                </a:solidFill>
                <a:latin typeface="Arial"/>
                <a:ea typeface="Arial"/>
                <a:cs typeface="Arial"/>
                <a:sym typeface="Arial"/>
              </a:rPr>
              <a:t>LE PLAN STRATEGIQUE </a:t>
            </a:r>
            <a:endParaRPr/>
          </a:p>
          <a:p>
            <a:pPr indent="0" lvl="0" marL="0" marR="0" rtl="0" algn="l">
              <a:lnSpc>
                <a:spcPct val="90000"/>
              </a:lnSpc>
              <a:spcBef>
                <a:spcPts val="0"/>
              </a:spcBef>
              <a:spcAft>
                <a:spcPts val="0"/>
              </a:spcAft>
              <a:buNone/>
            </a:pPr>
            <a:r>
              <a:t/>
            </a:r>
            <a:endParaRPr b="1" i="0" sz="4000" u="none" cap="none" strike="noStrike">
              <a:solidFill>
                <a:srgbClr val="0A5496"/>
              </a:solidFill>
              <a:latin typeface="Arial"/>
              <a:ea typeface="Arial"/>
              <a:cs typeface="Arial"/>
              <a:sym typeface="Arial"/>
            </a:endParaRPr>
          </a:p>
          <a:p>
            <a:pPr indent="0" lvl="0" marL="0" marR="0" rtl="0" algn="l">
              <a:lnSpc>
                <a:spcPct val="90000"/>
              </a:lnSpc>
              <a:spcBef>
                <a:spcPts val="0"/>
              </a:spcBef>
              <a:spcAft>
                <a:spcPts val="0"/>
              </a:spcAft>
              <a:buNone/>
            </a:pPr>
            <a:r>
              <a:rPr b="1" i="0" lang="fr-FR" sz="4000" u="none" cap="none" strike="noStrike">
                <a:solidFill>
                  <a:srgbClr val="0A5496"/>
                </a:solidFill>
                <a:latin typeface="Arial"/>
                <a:ea typeface="Arial"/>
                <a:cs typeface="Arial"/>
                <a:sym typeface="Arial"/>
              </a:rPr>
              <a:t>LCI FORWARD</a:t>
            </a:r>
            <a:endParaRPr b="1" i="0" sz="4000" u="none" cap="none" strike="noStrike">
              <a:solidFill>
                <a:srgbClr val="0A5496"/>
              </a:solidFill>
              <a:latin typeface="Arial"/>
              <a:ea typeface="Arial"/>
              <a:cs typeface="Arial"/>
              <a:sym typeface="Arial"/>
            </a:endParaRPr>
          </a:p>
        </p:txBody>
      </p:sp>
      <p:sp>
        <p:nvSpPr>
          <p:cNvPr id="225" name="Google Shape;225;p60"/>
          <p:cNvSpPr txBox="1"/>
          <p:nvPr/>
        </p:nvSpPr>
        <p:spPr>
          <a:xfrm>
            <a:off x="762000" y="3581580"/>
            <a:ext cx="5791200" cy="20415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6D6D6D"/>
              </a:buClr>
              <a:buSzPts val="2000"/>
              <a:buFont typeface="Arial"/>
              <a:buNone/>
            </a:pPr>
            <a:r>
              <a:rPr b="0" i="0" lang="fr-FR" sz="2000" u="none" cap="none" strike="noStrike">
                <a:solidFill>
                  <a:srgbClr val="6D6D6D"/>
                </a:solidFill>
                <a:latin typeface="Arial"/>
                <a:ea typeface="Arial"/>
                <a:cs typeface="Arial"/>
                <a:sym typeface="Arial"/>
              </a:rPr>
              <a:t>.</a:t>
            </a:r>
            <a:endParaRPr b="0" i="0" sz="2000" u="none" cap="none" strike="noStrike">
              <a:solidFill>
                <a:srgbClr val="6D6D6D"/>
              </a:solidFill>
              <a:latin typeface="Arial"/>
              <a:ea typeface="Arial"/>
              <a:cs typeface="Arial"/>
              <a:sym typeface="Arial"/>
            </a:endParaRPr>
          </a:p>
        </p:txBody>
      </p:sp>
      <p:sp>
        <p:nvSpPr>
          <p:cNvPr id="226" name="Google Shape;226;p60"/>
          <p:cNvSpPr/>
          <p:nvPr/>
        </p:nvSpPr>
        <p:spPr>
          <a:xfrm>
            <a:off x="0" y="1872343"/>
            <a:ext cx="426125" cy="1295400"/>
          </a:xfrm>
          <a:prstGeom prst="rect">
            <a:avLst/>
          </a:prstGeom>
          <a:solidFill>
            <a:srgbClr val="FBC608"/>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pic>
        <p:nvPicPr>
          <p:cNvPr id="227" name="Google Shape;227;p60"/>
          <p:cNvPicPr preferRelativeResize="0"/>
          <p:nvPr/>
        </p:nvPicPr>
        <p:blipFill rotWithShape="1">
          <a:blip r:embed="rId3">
            <a:alphaModFix/>
          </a:blip>
          <a:srcRect b="0" l="0" r="0" t="0"/>
          <a:stretch/>
        </p:blipFill>
        <p:spPr>
          <a:xfrm>
            <a:off x="5875020" y="1241425"/>
            <a:ext cx="4927600" cy="4832350"/>
          </a:xfrm>
          <a:prstGeom prst="rect">
            <a:avLst/>
          </a:prstGeom>
          <a:noFill/>
          <a:ln cap="flat" cmpd="sng" w="57150">
            <a:solidFill>
              <a:schemeClr val="lt1"/>
            </a:solidFill>
            <a:prstDash val="solid"/>
            <a:miter lim="800000"/>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61"/>
          <p:cNvSpPr/>
          <p:nvPr/>
        </p:nvSpPr>
        <p:spPr>
          <a:xfrm>
            <a:off x="243586" y="225946"/>
            <a:ext cx="457200" cy="434569"/>
          </a:xfrm>
          <a:prstGeom prst="roundRect">
            <a:avLst>
              <a:gd fmla="val 16667" name="adj"/>
            </a:avLst>
          </a:prstGeom>
          <a:noFill/>
          <a:ln cap="flat" cmpd="sng" w="254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609509" lvl="0" marL="609509" marR="0" rtl="0" algn="ctr">
              <a:spcBef>
                <a:spcPts val="0"/>
              </a:spcBef>
              <a:spcAft>
                <a:spcPts val="0"/>
              </a:spcAft>
              <a:buNone/>
            </a:pPr>
            <a:r>
              <a:rPr b="1" i="0" lang="fr-FR" sz="1800" u="none" cap="none" strike="noStrike">
                <a:solidFill>
                  <a:srgbClr val="0A5496"/>
                </a:solidFill>
                <a:latin typeface="Open Sans"/>
                <a:ea typeface="Open Sans"/>
                <a:cs typeface="Open Sans"/>
                <a:sym typeface="Open Sans"/>
              </a:rPr>
              <a:t>2</a:t>
            </a:r>
            <a:endParaRPr/>
          </a:p>
        </p:txBody>
      </p:sp>
      <p:pic>
        <p:nvPicPr>
          <p:cNvPr id="233" name="Google Shape;233;p61"/>
          <p:cNvPicPr preferRelativeResize="0"/>
          <p:nvPr/>
        </p:nvPicPr>
        <p:blipFill rotWithShape="1">
          <a:blip r:embed="rId3">
            <a:alphaModFix/>
          </a:blip>
          <a:srcRect b="70323" l="0" r="0" t="0"/>
          <a:stretch/>
        </p:blipFill>
        <p:spPr>
          <a:xfrm>
            <a:off x="-1" y="1"/>
            <a:ext cx="12189522" cy="2057400"/>
          </a:xfrm>
          <a:prstGeom prst="rect">
            <a:avLst/>
          </a:prstGeom>
          <a:noFill/>
          <a:ln>
            <a:noFill/>
          </a:ln>
        </p:spPr>
      </p:pic>
      <p:sp>
        <p:nvSpPr>
          <p:cNvPr id="234" name="Google Shape;234;p61"/>
          <p:cNvSpPr/>
          <p:nvPr/>
        </p:nvSpPr>
        <p:spPr>
          <a:xfrm>
            <a:off x="0" y="0"/>
            <a:ext cx="12189524" cy="2057103"/>
          </a:xfrm>
          <a:prstGeom prst="rect">
            <a:avLst/>
          </a:prstGeom>
          <a:solidFill>
            <a:srgbClr val="26292C">
              <a:alpha val="68627"/>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rPr b="0" i="0" lang="fr-FR" sz="1800" u="none" cap="none" strike="noStrike">
                <a:solidFill>
                  <a:srgbClr val="FFFFFF"/>
                </a:solidFill>
                <a:latin typeface="Quattrocento Sans"/>
                <a:ea typeface="Quattrocento Sans"/>
                <a:cs typeface="Quattrocento Sans"/>
                <a:sym typeface="Quattrocento Sans"/>
              </a:rPr>
              <a:t>    </a:t>
            </a:r>
            <a:endParaRPr/>
          </a:p>
        </p:txBody>
      </p:sp>
      <p:sp>
        <p:nvSpPr>
          <p:cNvPr id="235" name="Google Shape;235;p61"/>
          <p:cNvSpPr txBox="1"/>
          <p:nvPr/>
        </p:nvSpPr>
        <p:spPr>
          <a:xfrm>
            <a:off x="0" y="552490"/>
            <a:ext cx="1218951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fr-FR" sz="3600" u="none" cap="none" strike="noStrike">
                <a:solidFill>
                  <a:srgbClr val="FFFFFF"/>
                </a:solidFill>
                <a:latin typeface="Arial"/>
                <a:ea typeface="Arial"/>
                <a:cs typeface="Arial"/>
                <a:sym typeface="Arial"/>
              </a:rPr>
              <a:t>Construire la Structure mondiale d'action</a:t>
            </a:r>
            <a:endParaRPr/>
          </a:p>
        </p:txBody>
      </p:sp>
      <p:grpSp>
        <p:nvGrpSpPr>
          <p:cNvPr id="236" name="Google Shape;236;p61"/>
          <p:cNvGrpSpPr/>
          <p:nvPr/>
        </p:nvGrpSpPr>
        <p:grpSpPr>
          <a:xfrm>
            <a:off x="648781" y="2669414"/>
            <a:ext cx="7495577" cy="640080"/>
            <a:chOff x="753478" y="2196038"/>
            <a:chExt cx="7495577" cy="640080"/>
          </a:xfrm>
        </p:grpSpPr>
        <p:sp>
          <p:nvSpPr>
            <p:cNvPr id="237" name="Google Shape;237;p61"/>
            <p:cNvSpPr txBox="1"/>
            <p:nvPr/>
          </p:nvSpPr>
          <p:spPr>
            <a:xfrm>
              <a:off x="1569703" y="2196038"/>
              <a:ext cx="6679352" cy="566309"/>
            </a:xfrm>
            <a:prstGeom prst="rect">
              <a:avLst/>
            </a:prstGeom>
            <a:noFill/>
            <a:ln>
              <a:noFill/>
            </a:ln>
          </p:spPr>
          <p:txBody>
            <a:bodyPr anchorCtr="0" anchor="t" bIns="36575" lIns="36575" spcFirstLastPara="1" rIns="36575" wrap="square" tIns="36575">
              <a:noAutofit/>
            </a:bodyPr>
            <a:lstStyle/>
            <a:p>
              <a:pPr indent="0" lvl="0" marL="0" marR="0" rtl="0" algn="just">
                <a:lnSpc>
                  <a:spcPct val="100000"/>
                </a:lnSpc>
                <a:spcBef>
                  <a:spcPts val="0"/>
                </a:spcBef>
                <a:spcAft>
                  <a:spcPts val="0"/>
                </a:spcAft>
                <a:buClr>
                  <a:schemeClr val="dk2"/>
                </a:buClr>
                <a:buSzPts val="3200"/>
                <a:buFont typeface="Arial"/>
                <a:buNone/>
              </a:pPr>
              <a:r>
                <a:rPr b="0" i="0" lang="fr-FR" sz="3200" u="none" cap="none" strike="noStrike">
                  <a:solidFill>
                    <a:schemeClr val="dk2"/>
                  </a:solidFill>
                  <a:latin typeface="Arial"/>
                  <a:ea typeface="Arial"/>
                  <a:cs typeface="Arial"/>
                  <a:sym typeface="Arial"/>
                </a:rPr>
                <a:t>SMA = EML + EME + EMS </a:t>
              </a:r>
              <a:endParaRPr/>
            </a:p>
          </p:txBody>
        </p:sp>
        <p:sp>
          <p:nvSpPr>
            <p:cNvPr id="238" name="Google Shape;238;p61"/>
            <p:cNvSpPr/>
            <p:nvPr/>
          </p:nvSpPr>
          <p:spPr>
            <a:xfrm>
              <a:off x="753478" y="2196038"/>
              <a:ext cx="640080" cy="640080"/>
            </a:xfrm>
            <a:prstGeom prst="ellipse">
              <a:avLst/>
            </a:prstGeom>
            <a:solidFill>
              <a:srgbClr val="FFC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E4E79"/>
                </a:buClr>
                <a:buSzPts val="2800"/>
                <a:buFont typeface="Calibri"/>
                <a:buNone/>
              </a:pPr>
              <a:r>
                <a:rPr b="0" i="0" lang="fr-FR" sz="2800" u="none" cap="none" strike="noStrike">
                  <a:solidFill>
                    <a:srgbClr val="1E4E79"/>
                  </a:solidFill>
                  <a:latin typeface="Calibri"/>
                  <a:ea typeface="Calibri"/>
                  <a:cs typeface="Calibri"/>
                  <a:sym typeface="Calibri"/>
                </a:rPr>
                <a:t>1</a:t>
              </a:r>
              <a:endParaRPr/>
            </a:p>
          </p:txBody>
        </p:sp>
      </p:grpSp>
      <p:grpSp>
        <p:nvGrpSpPr>
          <p:cNvPr id="239" name="Google Shape;239;p61"/>
          <p:cNvGrpSpPr/>
          <p:nvPr/>
        </p:nvGrpSpPr>
        <p:grpSpPr>
          <a:xfrm>
            <a:off x="648781" y="3848034"/>
            <a:ext cx="7495577" cy="640080"/>
            <a:chOff x="753478" y="2196038"/>
            <a:chExt cx="7495577" cy="640080"/>
          </a:xfrm>
        </p:grpSpPr>
        <p:sp>
          <p:nvSpPr>
            <p:cNvPr id="240" name="Google Shape;240;p61"/>
            <p:cNvSpPr txBox="1"/>
            <p:nvPr/>
          </p:nvSpPr>
          <p:spPr>
            <a:xfrm>
              <a:off x="1536547" y="2196038"/>
              <a:ext cx="6712508" cy="504754"/>
            </a:xfrm>
            <a:prstGeom prst="rect">
              <a:avLst/>
            </a:prstGeom>
            <a:noFill/>
            <a:ln>
              <a:noFill/>
            </a:ln>
          </p:spPr>
          <p:txBody>
            <a:bodyPr anchorCtr="0" anchor="t" bIns="36575" lIns="36575" spcFirstLastPara="1" rIns="36575" wrap="square" tIns="36575">
              <a:noAutofit/>
            </a:bodyPr>
            <a:lstStyle/>
            <a:p>
              <a:pPr indent="0" lvl="0" marL="0" marR="0" rtl="0" algn="just">
                <a:lnSpc>
                  <a:spcPct val="100000"/>
                </a:lnSpc>
                <a:spcBef>
                  <a:spcPts val="0"/>
                </a:spcBef>
                <a:spcAft>
                  <a:spcPts val="0"/>
                </a:spcAft>
                <a:buClr>
                  <a:schemeClr val="dk2"/>
                </a:buClr>
                <a:buSzPts val="2800"/>
                <a:buFont typeface="Arial"/>
                <a:buNone/>
              </a:pPr>
              <a:r>
                <a:rPr b="0" i="0" lang="fr-FR" sz="2800" u="none" cap="none" strike="noStrike">
                  <a:solidFill>
                    <a:schemeClr val="dk2"/>
                  </a:solidFill>
                  <a:latin typeface="Arial"/>
                  <a:ea typeface="Arial"/>
                  <a:cs typeface="Arial"/>
                  <a:sym typeface="Arial"/>
                </a:rPr>
                <a:t>Ajout de postes de club</a:t>
              </a:r>
              <a:endParaRPr/>
            </a:p>
          </p:txBody>
        </p:sp>
        <p:sp>
          <p:nvSpPr>
            <p:cNvPr id="241" name="Google Shape;241;p61"/>
            <p:cNvSpPr/>
            <p:nvPr/>
          </p:nvSpPr>
          <p:spPr>
            <a:xfrm>
              <a:off x="753478" y="2196038"/>
              <a:ext cx="640080" cy="640080"/>
            </a:xfrm>
            <a:prstGeom prst="ellipse">
              <a:avLst/>
            </a:prstGeom>
            <a:solidFill>
              <a:srgbClr val="FFC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E4E79"/>
                </a:buClr>
                <a:buSzPts val="2200"/>
                <a:buFont typeface="Calibri"/>
                <a:buNone/>
              </a:pPr>
              <a:r>
                <a:rPr b="0" i="0" lang="fr-FR" sz="2200" u="none" cap="none" strike="noStrike">
                  <a:solidFill>
                    <a:srgbClr val="1E4E79"/>
                  </a:solidFill>
                  <a:latin typeface="Calibri"/>
                  <a:ea typeface="Calibri"/>
                  <a:cs typeface="Calibri"/>
                  <a:sym typeface="Calibri"/>
                </a:rPr>
                <a:t>2</a:t>
              </a:r>
              <a:endParaRPr/>
            </a:p>
          </p:txBody>
        </p:sp>
      </p:grpSp>
      <p:grpSp>
        <p:nvGrpSpPr>
          <p:cNvPr id="242" name="Google Shape;242;p61"/>
          <p:cNvGrpSpPr/>
          <p:nvPr/>
        </p:nvGrpSpPr>
        <p:grpSpPr>
          <a:xfrm>
            <a:off x="635770" y="5048922"/>
            <a:ext cx="10857730" cy="955363"/>
            <a:chOff x="753479" y="2196038"/>
            <a:chExt cx="7318122" cy="955363"/>
          </a:xfrm>
        </p:grpSpPr>
        <p:sp>
          <p:nvSpPr>
            <p:cNvPr id="243" name="Google Shape;243;p61"/>
            <p:cNvSpPr txBox="1"/>
            <p:nvPr/>
          </p:nvSpPr>
          <p:spPr>
            <a:xfrm>
              <a:off x="1359093" y="2215760"/>
              <a:ext cx="6712508" cy="935641"/>
            </a:xfrm>
            <a:prstGeom prst="rect">
              <a:avLst/>
            </a:prstGeom>
            <a:noFill/>
            <a:ln>
              <a:noFill/>
            </a:ln>
          </p:spPr>
          <p:txBody>
            <a:bodyPr anchorCtr="0" anchor="t" bIns="36575" lIns="36575" spcFirstLastPara="1" rIns="36575" wrap="square" tIns="36575">
              <a:noAutofit/>
            </a:bodyPr>
            <a:lstStyle/>
            <a:p>
              <a:pPr indent="0" lvl="0" marL="0" marR="0" rtl="0" algn="just">
                <a:lnSpc>
                  <a:spcPct val="100000"/>
                </a:lnSpc>
                <a:spcBef>
                  <a:spcPts val="0"/>
                </a:spcBef>
                <a:spcAft>
                  <a:spcPts val="0"/>
                </a:spcAft>
                <a:buClr>
                  <a:schemeClr val="dk2"/>
                </a:buClr>
                <a:buSzPts val="2800"/>
                <a:buFont typeface="Arial"/>
                <a:buNone/>
              </a:pPr>
              <a:r>
                <a:rPr b="0" i="0" lang="fr-FR" sz="2800" u="none" cap="none" strike="noStrike">
                  <a:solidFill>
                    <a:schemeClr val="dk2"/>
                  </a:solidFill>
                  <a:latin typeface="Arial"/>
                  <a:ea typeface="Arial"/>
                  <a:cs typeface="Arial"/>
                  <a:sym typeface="Arial"/>
                </a:rPr>
                <a:t>Objectif unifié de servir </a:t>
              </a:r>
              <a:r>
                <a:rPr b="1" i="0" lang="fr-FR" sz="2800" u="none" cap="none" strike="noStrike">
                  <a:solidFill>
                    <a:schemeClr val="dk2"/>
                  </a:solidFill>
                  <a:latin typeface="Arial"/>
                  <a:ea typeface="Arial"/>
                  <a:cs typeface="Arial"/>
                  <a:sym typeface="Arial"/>
                </a:rPr>
                <a:t>200 millions de personnes d’ici 2020-2021</a:t>
              </a:r>
              <a:r>
                <a:rPr b="0" i="0" lang="fr-FR" sz="2800" u="none" cap="none" strike="noStrike">
                  <a:solidFill>
                    <a:schemeClr val="dk2"/>
                  </a:solidFill>
                  <a:latin typeface="Arial"/>
                  <a:ea typeface="Arial"/>
                  <a:cs typeface="Arial"/>
                  <a:sym typeface="Arial"/>
                </a:rPr>
                <a:t>. </a:t>
              </a:r>
              <a:endParaRPr/>
            </a:p>
          </p:txBody>
        </p:sp>
        <p:sp>
          <p:nvSpPr>
            <p:cNvPr id="244" name="Google Shape;244;p61"/>
            <p:cNvSpPr/>
            <p:nvPr/>
          </p:nvSpPr>
          <p:spPr>
            <a:xfrm>
              <a:off x="753479" y="2196038"/>
              <a:ext cx="496837" cy="612290"/>
            </a:xfrm>
            <a:prstGeom prst="ellipse">
              <a:avLst/>
            </a:prstGeom>
            <a:solidFill>
              <a:srgbClr val="FFC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E4E79"/>
                </a:buClr>
                <a:buSzPts val="2200"/>
                <a:buFont typeface="Calibri"/>
                <a:buNone/>
              </a:pPr>
              <a:r>
                <a:rPr b="0" i="0" lang="fr-FR" sz="2200" u="none" cap="none" strike="noStrike">
                  <a:solidFill>
                    <a:srgbClr val="1E4E79"/>
                  </a:solidFill>
                  <a:latin typeface="Calibri"/>
                  <a:ea typeface="Calibri"/>
                  <a:cs typeface="Calibri"/>
                  <a:sym typeface="Calibri"/>
                </a:rPr>
                <a:t>3</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62"/>
          <p:cNvSpPr txBox="1"/>
          <p:nvPr/>
        </p:nvSpPr>
        <p:spPr>
          <a:xfrm>
            <a:off x="762000" y="1602222"/>
            <a:ext cx="5715000" cy="130426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i="0" lang="fr-FR" sz="4000" u="none" cap="none" strike="noStrike">
                <a:solidFill>
                  <a:srgbClr val="0A5496"/>
                </a:solidFill>
                <a:latin typeface="Arial"/>
                <a:ea typeface="Arial"/>
                <a:cs typeface="Arial"/>
                <a:sym typeface="Arial"/>
              </a:rPr>
              <a:t>Synergie</a:t>
            </a:r>
            <a:endParaRPr/>
          </a:p>
        </p:txBody>
      </p:sp>
      <p:sp>
        <p:nvSpPr>
          <p:cNvPr id="250" name="Google Shape;250;p62"/>
          <p:cNvSpPr txBox="1"/>
          <p:nvPr/>
        </p:nvSpPr>
        <p:spPr>
          <a:xfrm>
            <a:off x="762000" y="3581580"/>
            <a:ext cx="5791200" cy="20415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0" i="0" lang="fr-FR" sz="2000" u="none" cap="none" strike="noStrike">
                <a:solidFill>
                  <a:schemeClr val="dk1"/>
                </a:solidFill>
                <a:latin typeface="Arial"/>
                <a:ea typeface="Arial"/>
                <a:cs typeface="Arial"/>
                <a:sym typeface="Arial"/>
              </a:rPr>
              <a:t>Nom :</a:t>
            </a:r>
            <a:r>
              <a:rPr b="0" i="0" lang="fr-FR" sz="2000" u="none" cap="none" strike="noStrike">
                <a:solidFill>
                  <a:srgbClr val="7F7F7F"/>
                </a:solidFill>
                <a:latin typeface="Arial"/>
                <a:ea typeface="Arial"/>
                <a:cs typeface="Arial"/>
                <a:sym typeface="Arial"/>
              </a:rPr>
              <a:t> </a:t>
            </a:r>
            <a:r>
              <a:rPr b="0" i="0" lang="fr-FR" sz="2000" u="none" cap="none" strike="noStrike">
                <a:solidFill>
                  <a:srgbClr val="6D6D6D"/>
                </a:solidFill>
                <a:latin typeface="Arial"/>
                <a:ea typeface="Arial"/>
                <a:cs typeface="Arial"/>
                <a:sym typeface="Arial"/>
              </a:rPr>
              <a:t>L'interaction ou la coopération d’au moins deux organisations, substances ou autres agents pour produire un effet combiné plus fort que la somme des effets séparés de chacun.</a:t>
            </a:r>
            <a:endParaRPr/>
          </a:p>
        </p:txBody>
      </p:sp>
      <p:sp>
        <p:nvSpPr>
          <p:cNvPr id="251" name="Google Shape;251;p62"/>
          <p:cNvSpPr/>
          <p:nvPr/>
        </p:nvSpPr>
        <p:spPr>
          <a:xfrm>
            <a:off x="0" y="1872343"/>
            <a:ext cx="426125" cy="1295400"/>
          </a:xfrm>
          <a:prstGeom prst="rect">
            <a:avLst/>
          </a:prstGeom>
          <a:solidFill>
            <a:srgbClr val="FBC608"/>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pic>
        <p:nvPicPr>
          <p:cNvPr id="252" name="Google Shape;252;p62"/>
          <p:cNvPicPr preferRelativeResize="0"/>
          <p:nvPr/>
        </p:nvPicPr>
        <p:blipFill rotWithShape="1">
          <a:blip r:embed="rId3">
            <a:alphaModFix/>
          </a:blip>
          <a:srcRect b="0" l="0" r="0" t="0"/>
          <a:stretch/>
        </p:blipFill>
        <p:spPr>
          <a:xfrm>
            <a:off x="7225042" y="1872343"/>
            <a:ext cx="3595358" cy="30574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cxnSp>
        <p:nvCxnSpPr>
          <p:cNvPr id="257" name="Google Shape;257;p63"/>
          <p:cNvCxnSpPr/>
          <p:nvPr/>
        </p:nvCxnSpPr>
        <p:spPr>
          <a:xfrm flipH="1" rot="10800000">
            <a:off x="6178572" y="6194895"/>
            <a:ext cx="3730679" cy="31863"/>
          </a:xfrm>
          <a:prstGeom prst="straightConnector1">
            <a:avLst/>
          </a:prstGeom>
          <a:solidFill>
            <a:srgbClr val="FFFFFF"/>
          </a:solidFill>
          <a:ln cap="flat" cmpd="sng" w="15875">
            <a:solidFill>
              <a:srgbClr val="222A35"/>
            </a:solidFill>
            <a:prstDash val="solid"/>
            <a:round/>
            <a:headEnd len="sm" w="sm" type="none"/>
            <a:tailEnd len="sm" w="sm" type="none"/>
          </a:ln>
        </p:spPr>
      </p:cxnSp>
      <p:grpSp>
        <p:nvGrpSpPr>
          <p:cNvPr id="258" name="Google Shape;258;p63"/>
          <p:cNvGrpSpPr/>
          <p:nvPr/>
        </p:nvGrpSpPr>
        <p:grpSpPr>
          <a:xfrm>
            <a:off x="1796732" y="2862433"/>
            <a:ext cx="9149543" cy="1318292"/>
            <a:chOff x="1796732" y="2915773"/>
            <a:chExt cx="9149543" cy="1318292"/>
          </a:xfrm>
        </p:grpSpPr>
        <p:cxnSp>
          <p:nvCxnSpPr>
            <p:cNvPr id="259" name="Google Shape;259;p63"/>
            <p:cNvCxnSpPr/>
            <p:nvPr/>
          </p:nvCxnSpPr>
          <p:spPr>
            <a:xfrm flipH="1">
              <a:off x="6022156" y="2915773"/>
              <a:ext cx="2619" cy="397387"/>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60" name="Google Shape;260;p63"/>
            <p:cNvCxnSpPr/>
            <p:nvPr/>
          </p:nvCxnSpPr>
          <p:spPr>
            <a:xfrm>
              <a:off x="8404747" y="3336897"/>
              <a:ext cx="4979" cy="372490"/>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61" name="Google Shape;261;p63"/>
            <p:cNvCxnSpPr/>
            <p:nvPr/>
          </p:nvCxnSpPr>
          <p:spPr>
            <a:xfrm flipH="1">
              <a:off x="4223362" y="3331281"/>
              <a:ext cx="5741" cy="430289"/>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62" name="Google Shape;262;p63"/>
            <p:cNvCxnSpPr/>
            <p:nvPr/>
          </p:nvCxnSpPr>
          <p:spPr>
            <a:xfrm>
              <a:off x="3034067" y="3331281"/>
              <a:ext cx="2505" cy="331449"/>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63" name="Google Shape;263;p63"/>
            <p:cNvCxnSpPr/>
            <p:nvPr/>
          </p:nvCxnSpPr>
          <p:spPr>
            <a:xfrm flipH="1">
              <a:off x="6726416" y="3320756"/>
              <a:ext cx="2619" cy="397387"/>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64" name="Google Shape;264;p63"/>
            <p:cNvCxnSpPr/>
            <p:nvPr/>
          </p:nvCxnSpPr>
          <p:spPr>
            <a:xfrm>
              <a:off x="1815864" y="3339364"/>
              <a:ext cx="0" cy="729243"/>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65" name="Google Shape;265;p63"/>
            <p:cNvCxnSpPr/>
            <p:nvPr/>
          </p:nvCxnSpPr>
          <p:spPr>
            <a:xfrm flipH="1">
              <a:off x="5407178" y="3313160"/>
              <a:ext cx="2619" cy="397387"/>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66" name="Google Shape;266;p63"/>
            <p:cNvCxnSpPr/>
            <p:nvPr/>
          </p:nvCxnSpPr>
          <p:spPr>
            <a:xfrm flipH="1" rot="10800000">
              <a:off x="1796732" y="3320756"/>
              <a:ext cx="8108379" cy="18608"/>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67" name="Google Shape;267;p63"/>
            <p:cNvCxnSpPr/>
            <p:nvPr/>
          </p:nvCxnSpPr>
          <p:spPr>
            <a:xfrm>
              <a:off x="9890647" y="3330060"/>
              <a:ext cx="4979" cy="372490"/>
            </a:xfrm>
            <a:prstGeom prst="straightConnector1">
              <a:avLst/>
            </a:prstGeom>
            <a:solidFill>
              <a:srgbClr val="FFFFFF"/>
            </a:solidFill>
            <a:ln cap="flat" cmpd="sng" w="15875">
              <a:solidFill>
                <a:srgbClr val="222A35"/>
              </a:solidFill>
              <a:prstDash val="solid"/>
              <a:round/>
              <a:headEnd len="sm" w="sm" type="none"/>
              <a:tailEnd len="sm" w="sm" type="none"/>
            </a:ln>
          </p:spPr>
        </p:cxnSp>
        <p:sp>
          <p:nvSpPr>
            <p:cNvPr id="268" name="Google Shape;268;p63"/>
            <p:cNvSpPr/>
            <p:nvPr/>
          </p:nvSpPr>
          <p:spPr>
            <a:xfrm>
              <a:off x="9151375" y="3621165"/>
              <a:ext cx="1794900" cy="612900"/>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rgbClr val="FF0000"/>
                </a:buClr>
                <a:buSzPts val="1600"/>
                <a:buFont typeface="Arial"/>
                <a:buNone/>
              </a:pPr>
              <a:r>
                <a:rPr b="0" i="0" lang="fr-FR" sz="1600" u="none" cap="none" strike="noStrike">
                  <a:solidFill>
                    <a:srgbClr val="FF0000"/>
                  </a:solidFill>
                  <a:latin typeface="Arial"/>
                  <a:ea typeface="Arial"/>
                  <a:cs typeface="Arial"/>
                  <a:sym typeface="Arial"/>
                </a:rPr>
                <a:t>Com. Oeuvres</a:t>
              </a:r>
              <a:endParaRPr b="0" i="0" sz="1600" u="none" cap="none" strike="noStrike">
                <a:solidFill>
                  <a:srgbClr val="FF0000"/>
                </a:solidFill>
                <a:latin typeface="Arial"/>
                <a:ea typeface="Arial"/>
                <a:cs typeface="Arial"/>
                <a:sym typeface="Arial"/>
              </a:endParaRPr>
            </a:p>
          </p:txBody>
        </p:sp>
      </p:grpSp>
      <p:cxnSp>
        <p:nvCxnSpPr>
          <p:cNvPr id="269" name="Google Shape;269;p63"/>
          <p:cNvCxnSpPr/>
          <p:nvPr/>
        </p:nvCxnSpPr>
        <p:spPr>
          <a:xfrm>
            <a:off x="4366260" y="5231654"/>
            <a:ext cx="3230880" cy="0"/>
          </a:xfrm>
          <a:prstGeom prst="straightConnector1">
            <a:avLst/>
          </a:prstGeom>
          <a:solidFill>
            <a:srgbClr val="FFFFFF"/>
          </a:solidFill>
          <a:ln cap="flat" cmpd="sng" w="15875">
            <a:solidFill>
              <a:srgbClr val="222A35"/>
            </a:solidFill>
            <a:prstDash val="solid"/>
            <a:round/>
            <a:headEnd len="sm" w="sm" type="none"/>
            <a:tailEnd len="sm" w="sm" type="none"/>
          </a:ln>
        </p:spPr>
      </p:cxnSp>
      <p:sp>
        <p:nvSpPr>
          <p:cNvPr id="270" name="Google Shape;270;p63"/>
          <p:cNvSpPr/>
          <p:nvPr/>
        </p:nvSpPr>
        <p:spPr>
          <a:xfrm>
            <a:off x="243586" y="225946"/>
            <a:ext cx="457200" cy="434569"/>
          </a:xfrm>
          <a:prstGeom prst="roundRect">
            <a:avLst>
              <a:gd fmla="val 16667" name="adj"/>
            </a:avLst>
          </a:prstGeom>
          <a:noFill/>
          <a:ln cap="flat" cmpd="sng" w="254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609509" lvl="0" marL="609509" marR="0" rtl="0" algn="ctr">
              <a:spcBef>
                <a:spcPts val="0"/>
              </a:spcBef>
              <a:spcAft>
                <a:spcPts val="0"/>
              </a:spcAft>
              <a:buNone/>
            </a:pPr>
            <a:r>
              <a:rPr b="1" i="0" lang="fr-FR" sz="1800" u="none" cap="none" strike="noStrike">
                <a:solidFill>
                  <a:srgbClr val="0A5496"/>
                </a:solidFill>
                <a:latin typeface="Open Sans"/>
                <a:ea typeface="Open Sans"/>
                <a:cs typeface="Open Sans"/>
                <a:sym typeface="Open Sans"/>
              </a:rPr>
              <a:t>2</a:t>
            </a:r>
            <a:endParaRPr/>
          </a:p>
        </p:txBody>
      </p:sp>
      <p:pic>
        <p:nvPicPr>
          <p:cNvPr id="271" name="Google Shape;271;p63"/>
          <p:cNvPicPr preferRelativeResize="0"/>
          <p:nvPr/>
        </p:nvPicPr>
        <p:blipFill rotWithShape="1">
          <a:blip r:embed="rId3">
            <a:alphaModFix/>
          </a:blip>
          <a:srcRect b="70323" l="0" r="0" t="0"/>
          <a:stretch/>
        </p:blipFill>
        <p:spPr>
          <a:xfrm>
            <a:off x="-1" y="1"/>
            <a:ext cx="12189522" cy="2057400"/>
          </a:xfrm>
          <a:prstGeom prst="rect">
            <a:avLst/>
          </a:prstGeom>
          <a:noFill/>
          <a:ln>
            <a:noFill/>
          </a:ln>
        </p:spPr>
      </p:pic>
      <p:sp>
        <p:nvSpPr>
          <p:cNvPr id="272" name="Google Shape;272;p63"/>
          <p:cNvSpPr/>
          <p:nvPr/>
        </p:nvSpPr>
        <p:spPr>
          <a:xfrm>
            <a:off x="0" y="0"/>
            <a:ext cx="12189524" cy="2057103"/>
          </a:xfrm>
          <a:prstGeom prst="rect">
            <a:avLst/>
          </a:prstGeom>
          <a:solidFill>
            <a:srgbClr val="26292C">
              <a:alpha val="68627"/>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rPr b="0" i="0" lang="fr-FR" sz="1800" u="none" cap="none" strike="noStrike">
                <a:solidFill>
                  <a:srgbClr val="FFFFFF"/>
                </a:solidFill>
                <a:latin typeface="Quattrocento Sans"/>
                <a:ea typeface="Quattrocento Sans"/>
                <a:cs typeface="Quattrocento Sans"/>
                <a:sym typeface="Quattrocento Sans"/>
              </a:rPr>
              <a:t>    </a:t>
            </a:r>
            <a:endParaRPr/>
          </a:p>
        </p:txBody>
      </p:sp>
      <p:sp>
        <p:nvSpPr>
          <p:cNvPr id="273" name="Google Shape;273;p63"/>
          <p:cNvSpPr txBox="1"/>
          <p:nvPr/>
        </p:nvSpPr>
        <p:spPr>
          <a:xfrm>
            <a:off x="0" y="552490"/>
            <a:ext cx="1218951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fr-FR" sz="3600" u="none" cap="none" strike="noStrike">
                <a:solidFill>
                  <a:srgbClr val="FFFFFF"/>
                </a:solidFill>
                <a:latin typeface="Arial"/>
                <a:ea typeface="Arial"/>
                <a:cs typeface="Arial"/>
                <a:sym typeface="Arial"/>
              </a:rPr>
              <a:t>Organigramme d’un club</a:t>
            </a:r>
            <a:endParaRPr b="1" i="0" sz="3600" u="none" cap="none" strike="noStrike">
              <a:solidFill>
                <a:srgbClr val="FFFFFF"/>
              </a:solidFill>
              <a:latin typeface="Arial"/>
              <a:ea typeface="Arial"/>
              <a:cs typeface="Arial"/>
              <a:sym typeface="Arial"/>
            </a:endParaRPr>
          </a:p>
        </p:txBody>
      </p:sp>
      <p:sp>
        <p:nvSpPr>
          <p:cNvPr id="274" name="Google Shape;274;p63"/>
          <p:cNvSpPr/>
          <p:nvPr/>
        </p:nvSpPr>
        <p:spPr>
          <a:xfrm>
            <a:off x="4536149" y="2093725"/>
            <a:ext cx="2908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fr-FR" sz="1800" u="none" cap="none" strike="noStrike">
                <a:solidFill>
                  <a:schemeClr val="dk2"/>
                </a:solidFill>
                <a:latin typeface="Arial"/>
                <a:ea typeface="Arial"/>
                <a:cs typeface="Arial"/>
                <a:sym typeface="Arial"/>
              </a:rPr>
              <a:t>AVANT SMA</a:t>
            </a:r>
            <a:endParaRPr b="1" sz="1800">
              <a:solidFill>
                <a:schemeClr val="dk1"/>
              </a:solidFill>
              <a:latin typeface="Quattrocento Sans"/>
              <a:ea typeface="Quattrocento Sans"/>
              <a:cs typeface="Quattrocento Sans"/>
              <a:sym typeface="Quattrocento Sans"/>
            </a:endParaRPr>
          </a:p>
        </p:txBody>
      </p:sp>
      <p:sp>
        <p:nvSpPr>
          <p:cNvPr id="275" name="Google Shape;275;p63"/>
          <p:cNvSpPr/>
          <p:nvPr/>
        </p:nvSpPr>
        <p:spPr>
          <a:xfrm>
            <a:off x="5314102" y="4459138"/>
            <a:ext cx="155683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1800">
                <a:solidFill>
                  <a:schemeClr val="dk2"/>
                </a:solidFill>
                <a:latin typeface="Arial"/>
                <a:ea typeface="Arial"/>
                <a:cs typeface="Arial"/>
                <a:sym typeface="Arial"/>
              </a:rPr>
              <a:t>APR</a:t>
            </a:r>
            <a:r>
              <a:rPr b="1" lang="fr-FR" sz="1800">
                <a:solidFill>
                  <a:srgbClr val="263788"/>
                </a:solidFill>
                <a:latin typeface="Arial"/>
                <a:ea typeface="Arial"/>
                <a:cs typeface="Arial"/>
                <a:sym typeface="Arial"/>
              </a:rPr>
              <a:t>È</a:t>
            </a:r>
            <a:r>
              <a:rPr b="1" lang="fr-FR" sz="1800">
                <a:solidFill>
                  <a:schemeClr val="dk2"/>
                </a:solidFill>
                <a:latin typeface="Arial"/>
                <a:ea typeface="Arial"/>
                <a:cs typeface="Arial"/>
                <a:sym typeface="Arial"/>
              </a:rPr>
              <a:t>S SMA</a:t>
            </a:r>
            <a:endParaRPr b="1" sz="1800">
              <a:solidFill>
                <a:schemeClr val="dk1"/>
              </a:solidFill>
              <a:latin typeface="Quattrocento Sans"/>
              <a:ea typeface="Quattrocento Sans"/>
              <a:cs typeface="Quattrocento Sans"/>
              <a:sym typeface="Quattrocento Sans"/>
            </a:endParaRPr>
          </a:p>
        </p:txBody>
      </p:sp>
      <p:sp>
        <p:nvSpPr>
          <p:cNvPr id="276" name="Google Shape;276;p63"/>
          <p:cNvSpPr/>
          <p:nvPr/>
        </p:nvSpPr>
        <p:spPr>
          <a:xfrm>
            <a:off x="2538920" y="3584002"/>
            <a:ext cx="983338" cy="622072"/>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None/>
            </a:pPr>
            <a:r>
              <a:rPr lang="fr-FR" sz="1600">
                <a:solidFill>
                  <a:schemeClr val="dk2"/>
                </a:solidFill>
                <a:latin typeface="Arial"/>
                <a:ea typeface="Arial"/>
                <a:cs typeface="Arial"/>
                <a:sym typeface="Arial"/>
              </a:rPr>
              <a:t>2em VP</a:t>
            </a:r>
            <a:endParaRPr/>
          </a:p>
          <a:p>
            <a:pPr indent="-609600" lvl="0" marL="609600" marR="0" rtl="0" algn="ctr">
              <a:lnSpc>
                <a:spcPct val="127272"/>
              </a:lnSpc>
              <a:spcBef>
                <a:spcPts val="0"/>
              </a:spcBef>
              <a:spcAft>
                <a:spcPts val="0"/>
              </a:spcAft>
              <a:buClr>
                <a:schemeClr val="dk1"/>
              </a:buClr>
              <a:buSzPts val="1100"/>
              <a:buFont typeface="Quattrocento Sans"/>
              <a:buNone/>
            </a:pPr>
            <a:r>
              <a:t/>
            </a:r>
            <a:endParaRPr b="0" i="0" sz="1100" u="none" cap="none" strike="noStrike">
              <a:solidFill>
                <a:schemeClr val="dk2"/>
              </a:solidFill>
              <a:latin typeface="Arial"/>
              <a:ea typeface="Arial"/>
              <a:cs typeface="Arial"/>
              <a:sym typeface="Arial"/>
            </a:endParaRPr>
          </a:p>
        </p:txBody>
      </p:sp>
      <p:sp>
        <p:nvSpPr>
          <p:cNvPr id="277" name="Google Shape;277;p63"/>
          <p:cNvSpPr/>
          <p:nvPr/>
        </p:nvSpPr>
        <p:spPr>
          <a:xfrm>
            <a:off x="3717927" y="3586530"/>
            <a:ext cx="971873"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chemeClr val="dk2"/>
              </a:buClr>
              <a:buSzPts val="1600"/>
              <a:buFont typeface="Arial"/>
              <a:buNone/>
            </a:pPr>
            <a:r>
              <a:rPr b="0" i="0" lang="fr-FR" sz="1600" u="none" cap="none" strike="noStrike">
                <a:solidFill>
                  <a:schemeClr val="dk2"/>
                </a:solidFill>
                <a:latin typeface="Arial"/>
                <a:ea typeface="Arial"/>
                <a:cs typeface="Arial"/>
                <a:sym typeface="Arial"/>
              </a:rPr>
              <a:t>SECR.</a:t>
            </a:r>
            <a:endParaRPr b="0" i="0" sz="1600" u="none" cap="none" strike="noStrike">
              <a:solidFill>
                <a:schemeClr val="dk2"/>
              </a:solidFill>
              <a:latin typeface="Arial"/>
              <a:ea typeface="Arial"/>
              <a:cs typeface="Arial"/>
              <a:sym typeface="Arial"/>
            </a:endParaRPr>
          </a:p>
        </p:txBody>
      </p:sp>
      <p:sp>
        <p:nvSpPr>
          <p:cNvPr id="278" name="Google Shape;278;p63"/>
          <p:cNvSpPr/>
          <p:nvPr/>
        </p:nvSpPr>
        <p:spPr>
          <a:xfrm>
            <a:off x="4921241" y="3576338"/>
            <a:ext cx="971873"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chemeClr val="dk2"/>
              </a:buClr>
              <a:buSzPts val="1600"/>
              <a:buFont typeface="Arial"/>
              <a:buNone/>
            </a:pPr>
            <a:r>
              <a:rPr b="0" i="0" lang="fr-FR" sz="1600" u="none" cap="none" strike="noStrike">
                <a:solidFill>
                  <a:schemeClr val="dk2"/>
                </a:solidFill>
                <a:latin typeface="Arial"/>
                <a:ea typeface="Arial"/>
                <a:cs typeface="Arial"/>
                <a:sym typeface="Arial"/>
              </a:rPr>
              <a:t>TRES.</a:t>
            </a:r>
            <a:endParaRPr b="0" i="0" sz="1600" u="none" cap="none" strike="noStrike">
              <a:solidFill>
                <a:schemeClr val="dk2"/>
              </a:solidFill>
              <a:latin typeface="Arial"/>
              <a:ea typeface="Arial"/>
              <a:cs typeface="Arial"/>
              <a:sym typeface="Arial"/>
            </a:endParaRPr>
          </a:p>
        </p:txBody>
      </p:sp>
      <p:sp>
        <p:nvSpPr>
          <p:cNvPr id="279" name="Google Shape;279;p63"/>
          <p:cNvSpPr/>
          <p:nvPr/>
        </p:nvSpPr>
        <p:spPr>
          <a:xfrm>
            <a:off x="1347055" y="3584002"/>
            <a:ext cx="983338" cy="622072"/>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None/>
            </a:pPr>
            <a:r>
              <a:rPr lang="fr-FR" sz="1600">
                <a:solidFill>
                  <a:schemeClr val="dk2"/>
                </a:solidFill>
                <a:latin typeface="Arial"/>
                <a:ea typeface="Arial"/>
                <a:cs typeface="Arial"/>
                <a:sym typeface="Arial"/>
              </a:rPr>
              <a:t>1er VP</a:t>
            </a:r>
            <a:endParaRPr/>
          </a:p>
          <a:p>
            <a:pPr indent="-609600" lvl="0" marL="609600" marR="0" rtl="0" algn="ctr">
              <a:lnSpc>
                <a:spcPct val="127272"/>
              </a:lnSpc>
              <a:spcBef>
                <a:spcPts val="0"/>
              </a:spcBef>
              <a:spcAft>
                <a:spcPts val="0"/>
              </a:spcAft>
              <a:buClr>
                <a:schemeClr val="dk1"/>
              </a:buClr>
              <a:buSzPts val="1100"/>
              <a:buFont typeface="Quattrocento Sans"/>
              <a:buNone/>
            </a:pPr>
            <a:r>
              <a:t/>
            </a:r>
            <a:endParaRPr b="0" i="0" sz="1100" u="none" cap="none" strike="noStrike">
              <a:solidFill>
                <a:schemeClr val="dk2"/>
              </a:solidFill>
              <a:latin typeface="Arial"/>
              <a:ea typeface="Arial"/>
              <a:cs typeface="Arial"/>
              <a:sym typeface="Arial"/>
            </a:endParaRPr>
          </a:p>
        </p:txBody>
      </p:sp>
      <p:sp>
        <p:nvSpPr>
          <p:cNvPr id="280" name="Google Shape;280;p63"/>
          <p:cNvSpPr/>
          <p:nvPr/>
        </p:nvSpPr>
        <p:spPr>
          <a:xfrm>
            <a:off x="5893125" y="3555150"/>
            <a:ext cx="1704000" cy="612900"/>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rgbClr val="FF0000"/>
              </a:buClr>
              <a:buSzPts val="1600"/>
              <a:buFont typeface="Arial"/>
              <a:buNone/>
            </a:pPr>
            <a:r>
              <a:rPr b="0" i="0" lang="fr-FR" sz="1600" u="none" cap="none" strike="noStrike">
                <a:solidFill>
                  <a:srgbClr val="FF0000"/>
                </a:solidFill>
                <a:latin typeface="Arial"/>
                <a:ea typeface="Arial"/>
                <a:cs typeface="Arial"/>
                <a:sym typeface="Arial"/>
              </a:rPr>
              <a:t>Com. </a:t>
            </a:r>
            <a:r>
              <a:rPr b="0" i="0" lang="fr-FR" sz="1600" u="none" cap="none" strike="noStrike">
                <a:solidFill>
                  <a:srgbClr val="FF0000"/>
                </a:solidFill>
                <a:latin typeface="Arial"/>
                <a:ea typeface="Arial"/>
                <a:cs typeface="Arial"/>
                <a:sym typeface="Arial"/>
              </a:rPr>
              <a:t>Effectifs</a:t>
            </a:r>
            <a:endParaRPr b="0" i="0" sz="1600" u="none" cap="none" strike="noStrike">
              <a:solidFill>
                <a:srgbClr val="FF0000"/>
              </a:solidFill>
              <a:latin typeface="Arial"/>
              <a:ea typeface="Arial"/>
              <a:cs typeface="Arial"/>
              <a:sym typeface="Arial"/>
            </a:endParaRPr>
          </a:p>
        </p:txBody>
      </p:sp>
      <p:sp>
        <p:nvSpPr>
          <p:cNvPr id="281" name="Google Shape;281;p63"/>
          <p:cNvSpPr/>
          <p:nvPr/>
        </p:nvSpPr>
        <p:spPr>
          <a:xfrm>
            <a:off x="7680960" y="3551748"/>
            <a:ext cx="1511002"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rgbClr val="FF0000"/>
              </a:buClr>
              <a:buSzPts val="1600"/>
              <a:buFont typeface="Arial"/>
              <a:buNone/>
            </a:pPr>
            <a:r>
              <a:rPr b="0" i="0" lang="fr-FR" sz="1600" u="none" cap="none" strike="noStrike">
                <a:solidFill>
                  <a:srgbClr val="FF0000"/>
                </a:solidFill>
                <a:latin typeface="Arial"/>
                <a:ea typeface="Arial"/>
                <a:cs typeface="Arial"/>
                <a:sym typeface="Arial"/>
              </a:rPr>
              <a:t>Com.</a:t>
            </a:r>
            <a:r>
              <a:rPr b="0" i="0" lang="fr-FR" sz="1600" u="none" cap="none" strike="noStrike">
                <a:solidFill>
                  <a:srgbClr val="FF0000"/>
                </a:solidFill>
                <a:latin typeface="Arial"/>
                <a:ea typeface="Arial"/>
                <a:cs typeface="Arial"/>
                <a:sym typeface="Arial"/>
              </a:rPr>
              <a:t> Format</a:t>
            </a:r>
            <a:r>
              <a:rPr b="0" i="0" lang="fr-FR" sz="1600" u="none" cap="none" strike="noStrike">
                <a:solidFill>
                  <a:schemeClr val="dk2"/>
                </a:solidFill>
                <a:latin typeface="Arial"/>
                <a:ea typeface="Arial"/>
                <a:cs typeface="Arial"/>
                <a:sym typeface="Arial"/>
              </a:rPr>
              <a:t>.</a:t>
            </a:r>
            <a:endParaRPr b="0" i="0" sz="1600" u="none" cap="none" strike="noStrike">
              <a:solidFill>
                <a:schemeClr val="dk2"/>
              </a:solidFill>
              <a:latin typeface="Arial"/>
              <a:ea typeface="Arial"/>
              <a:cs typeface="Arial"/>
              <a:sym typeface="Arial"/>
            </a:endParaRPr>
          </a:p>
        </p:txBody>
      </p:sp>
      <p:sp>
        <p:nvSpPr>
          <p:cNvPr id="282" name="Google Shape;282;p63"/>
          <p:cNvSpPr/>
          <p:nvPr/>
        </p:nvSpPr>
        <p:spPr>
          <a:xfrm>
            <a:off x="5521074" y="2531626"/>
            <a:ext cx="972000" cy="612900"/>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chemeClr val="dk2"/>
              </a:buClr>
              <a:buSzPts val="1600"/>
              <a:buFont typeface="Arial"/>
              <a:buNone/>
            </a:pPr>
            <a:r>
              <a:rPr b="0" i="0" lang="fr-FR" sz="1600" u="none" cap="none" strike="noStrike">
                <a:solidFill>
                  <a:schemeClr val="dk2"/>
                </a:solidFill>
                <a:latin typeface="Arial"/>
                <a:ea typeface="Arial"/>
                <a:cs typeface="Arial"/>
                <a:sym typeface="Arial"/>
              </a:rPr>
              <a:t>PT</a:t>
            </a:r>
            <a:endParaRPr b="0" i="0" sz="1600" u="none" cap="none" strike="noStrike">
              <a:solidFill>
                <a:schemeClr val="dk2"/>
              </a:solidFill>
              <a:latin typeface="Arial"/>
              <a:ea typeface="Arial"/>
              <a:cs typeface="Arial"/>
              <a:sym typeface="Arial"/>
            </a:endParaRPr>
          </a:p>
        </p:txBody>
      </p:sp>
      <p:cxnSp>
        <p:nvCxnSpPr>
          <p:cNvPr id="283" name="Google Shape;283;p63"/>
          <p:cNvCxnSpPr/>
          <p:nvPr/>
        </p:nvCxnSpPr>
        <p:spPr>
          <a:xfrm flipH="1">
            <a:off x="4688561" y="5250837"/>
            <a:ext cx="2619" cy="397387"/>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84" name="Google Shape;284;p63"/>
          <p:cNvCxnSpPr/>
          <p:nvPr/>
        </p:nvCxnSpPr>
        <p:spPr>
          <a:xfrm>
            <a:off x="8020779" y="5599100"/>
            <a:ext cx="4979" cy="372490"/>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85" name="Google Shape;285;p63"/>
          <p:cNvCxnSpPr/>
          <p:nvPr/>
        </p:nvCxnSpPr>
        <p:spPr>
          <a:xfrm flipH="1">
            <a:off x="4055722" y="5640141"/>
            <a:ext cx="5741" cy="430289"/>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86" name="Google Shape;286;p63"/>
          <p:cNvCxnSpPr/>
          <p:nvPr/>
        </p:nvCxnSpPr>
        <p:spPr>
          <a:xfrm>
            <a:off x="2866427" y="5640141"/>
            <a:ext cx="2505" cy="331449"/>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87" name="Google Shape;287;p63"/>
          <p:cNvCxnSpPr/>
          <p:nvPr/>
        </p:nvCxnSpPr>
        <p:spPr>
          <a:xfrm flipH="1">
            <a:off x="6558776" y="5629616"/>
            <a:ext cx="2619" cy="397387"/>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88" name="Google Shape;288;p63"/>
          <p:cNvCxnSpPr/>
          <p:nvPr/>
        </p:nvCxnSpPr>
        <p:spPr>
          <a:xfrm>
            <a:off x="1648224" y="5640604"/>
            <a:ext cx="0" cy="729243"/>
          </a:xfrm>
          <a:prstGeom prst="straightConnector1">
            <a:avLst/>
          </a:prstGeom>
          <a:solidFill>
            <a:srgbClr val="FFFFFF"/>
          </a:solidFill>
          <a:ln cap="flat" cmpd="sng" w="15875">
            <a:solidFill>
              <a:srgbClr val="222A35"/>
            </a:solidFill>
            <a:prstDash val="solid"/>
            <a:round/>
            <a:headEnd len="sm" w="sm" type="none"/>
            <a:tailEnd len="sm" w="sm" type="none"/>
          </a:ln>
        </p:spPr>
      </p:cxnSp>
      <p:sp>
        <p:nvSpPr>
          <p:cNvPr id="289" name="Google Shape;289;p63"/>
          <p:cNvSpPr/>
          <p:nvPr/>
        </p:nvSpPr>
        <p:spPr>
          <a:xfrm>
            <a:off x="2371280" y="5915722"/>
            <a:ext cx="983338" cy="622072"/>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None/>
            </a:pPr>
            <a:r>
              <a:rPr lang="fr-FR" sz="1600">
                <a:solidFill>
                  <a:schemeClr val="dk2"/>
                </a:solidFill>
                <a:latin typeface="Arial"/>
                <a:ea typeface="Arial"/>
                <a:cs typeface="Arial"/>
                <a:sym typeface="Arial"/>
              </a:rPr>
              <a:t>2em VP</a:t>
            </a:r>
            <a:endParaRPr/>
          </a:p>
          <a:p>
            <a:pPr indent="-609600" lvl="0" marL="609600" marR="0" rtl="0" algn="ctr">
              <a:lnSpc>
                <a:spcPct val="127272"/>
              </a:lnSpc>
              <a:spcBef>
                <a:spcPts val="0"/>
              </a:spcBef>
              <a:spcAft>
                <a:spcPts val="0"/>
              </a:spcAft>
              <a:buClr>
                <a:schemeClr val="dk1"/>
              </a:buClr>
              <a:buSzPts val="1100"/>
              <a:buFont typeface="Quattrocento Sans"/>
              <a:buNone/>
            </a:pPr>
            <a:r>
              <a:t/>
            </a:r>
            <a:endParaRPr b="0" i="0" sz="1100" u="none" cap="none" strike="noStrike">
              <a:solidFill>
                <a:schemeClr val="dk2"/>
              </a:solidFill>
              <a:latin typeface="Arial"/>
              <a:ea typeface="Arial"/>
              <a:cs typeface="Arial"/>
              <a:sym typeface="Arial"/>
            </a:endParaRPr>
          </a:p>
        </p:txBody>
      </p:sp>
      <p:sp>
        <p:nvSpPr>
          <p:cNvPr id="290" name="Google Shape;290;p63"/>
          <p:cNvSpPr/>
          <p:nvPr/>
        </p:nvSpPr>
        <p:spPr>
          <a:xfrm>
            <a:off x="3550287" y="5918250"/>
            <a:ext cx="971873"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chemeClr val="dk2"/>
              </a:buClr>
              <a:buSzPts val="1600"/>
              <a:buFont typeface="Arial"/>
              <a:buNone/>
            </a:pPr>
            <a:r>
              <a:rPr b="0" i="0" lang="fr-FR" sz="1600" u="none" cap="none" strike="noStrike">
                <a:solidFill>
                  <a:schemeClr val="dk2"/>
                </a:solidFill>
                <a:latin typeface="Arial"/>
                <a:ea typeface="Arial"/>
                <a:cs typeface="Arial"/>
                <a:sym typeface="Arial"/>
              </a:rPr>
              <a:t>SECR.</a:t>
            </a:r>
            <a:endParaRPr b="0" i="0" sz="1600" u="none" cap="none" strike="noStrike">
              <a:solidFill>
                <a:schemeClr val="dk2"/>
              </a:solidFill>
              <a:latin typeface="Arial"/>
              <a:ea typeface="Arial"/>
              <a:cs typeface="Arial"/>
              <a:sym typeface="Arial"/>
            </a:endParaRPr>
          </a:p>
        </p:txBody>
      </p:sp>
      <p:cxnSp>
        <p:nvCxnSpPr>
          <p:cNvPr id="291" name="Google Shape;291;p63"/>
          <p:cNvCxnSpPr/>
          <p:nvPr/>
        </p:nvCxnSpPr>
        <p:spPr>
          <a:xfrm flipH="1">
            <a:off x="5239538" y="5622020"/>
            <a:ext cx="2619" cy="397387"/>
          </a:xfrm>
          <a:prstGeom prst="straightConnector1">
            <a:avLst/>
          </a:prstGeom>
          <a:solidFill>
            <a:srgbClr val="FFFFFF"/>
          </a:solidFill>
          <a:ln cap="flat" cmpd="sng" w="15875">
            <a:solidFill>
              <a:srgbClr val="222A35"/>
            </a:solidFill>
            <a:prstDash val="solid"/>
            <a:round/>
            <a:headEnd len="sm" w="sm" type="none"/>
            <a:tailEnd len="sm" w="sm" type="none"/>
          </a:ln>
        </p:spPr>
      </p:cxnSp>
      <p:cxnSp>
        <p:nvCxnSpPr>
          <p:cNvPr id="292" name="Google Shape;292;p63"/>
          <p:cNvCxnSpPr/>
          <p:nvPr/>
        </p:nvCxnSpPr>
        <p:spPr>
          <a:xfrm flipH="1" rot="10800000">
            <a:off x="1629092" y="5629616"/>
            <a:ext cx="8108379" cy="18608"/>
          </a:xfrm>
          <a:prstGeom prst="straightConnector1">
            <a:avLst/>
          </a:prstGeom>
          <a:solidFill>
            <a:srgbClr val="FFFFFF"/>
          </a:solidFill>
          <a:ln cap="flat" cmpd="sng" w="15875">
            <a:solidFill>
              <a:srgbClr val="222A35"/>
            </a:solidFill>
            <a:prstDash val="solid"/>
            <a:round/>
            <a:headEnd len="sm" w="sm" type="none"/>
            <a:tailEnd len="sm" w="sm" type="none"/>
          </a:ln>
        </p:spPr>
      </p:cxnSp>
      <p:sp>
        <p:nvSpPr>
          <p:cNvPr id="293" name="Google Shape;293;p63"/>
          <p:cNvSpPr/>
          <p:nvPr/>
        </p:nvSpPr>
        <p:spPr>
          <a:xfrm>
            <a:off x="4753601" y="5908058"/>
            <a:ext cx="971873"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chemeClr val="dk2"/>
              </a:buClr>
              <a:buSzPts val="1600"/>
              <a:buFont typeface="Arial"/>
              <a:buNone/>
            </a:pPr>
            <a:r>
              <a:rPr b="0" i="0" lang="fr-FR" sz="1600" u="none" cap="none" strike="noStrike">
                <a:solidFill>
                  <a:schemeClr val="dk2"/>
                </a:solidFill>
                <a:latin typeface="Arial"/>
                <a:ea typeface="Arial"/>
                <a:cs typeface="Arial"/>
                <a:sym typeface="Arial"/>
              </a:rPr>
              <a:t>TRES.</a:t>
            </a:r>
            <a:endParaRPr b="0" i="0" sz="1600" u="none" cap="none" strike="noStrike">
              <a:solidFill>
                <a:schemeClr val="dk2"/>
              </a:solidFill>
              <a:latin typeface="Arial"/>
              <a:ea typeface="Arial"/>
              <a:cs typeface="Arial"/>
              <a:sym typeface="Arial"/>
            </a:endParaRPr>
          </a:p>
        </p:txBody>
      </p:sp>
      <p:sp>
        <p:nvSpPr>
          <p:cNvPr id="294" name="Google Shape;294;p63"/>
          <p:cNvSpPr/>
          <p:nvPr/>
        </p:nvSpPr>
        <p:spPr>
          <a:xfrm>
            <a:off x="1179415" y="5915722"/>
            <a:ext cx="983338" cy="622072"/>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None/>
            </a:pPr>
            <a:r>
              <a:rPr lang="fr-FR" sz="1600">
                <a:solidFill>
                  <a:schemeClr val="dk2"/>
                </a:solidFill>
                <a:latin typeface="Arial"/>
                <a:ea typeface="Arial"/>
                <a:cs typeface="Arial"/>
                <a:sym typeface="Arial"/>
              </a:rPr>
              <a:t>1er VP</a:t>
            </a:r>
            <a:endParaRPr/>
          </a:p>
          <a:p>
            <a:pPr indent="-609600" lvl="0" marL="609600" marR="0" rtl="0" algn="ctr">
              <a:lnSpc>
                <a:spcPct val="127272"/>
              </a:lnSpc>
              <a:spcBef>
                <a:spcPts val="0"/>
              </a:spcBef>
              <a:spcAft>
                <a:spcPts val="0"/>
              </a:spcAft>
              <a:buClr>
                <a:schemeClr val="dk1"/>
              </a:buClr>
              <a:buSzPts val="1100"/>
              <a:buFont typeface="Quattrocento Sans"/>
              <a:buNone/>
            </a:pPr>
            <a:r>
              <a:t/>
            </a:r>
            <a:endParaRPr b="0" i="0" sz="1100" u="none" cap="none" strike="noStrike">
              <a:solidFill>
                <a:schemeClr val="dk2"/>
              </a:solidFill>
              <a:latin typeface="Arial"/>
              <a:ea typeface="Arial"/>
              <a:cs typeface="Arial"/>
              <a:sym typeface="Arial"/>
            </a:endParaRPr>
          </a:p>
        </p:txBody>
      </p:sp>
      <p:cxnSp>
        <p:nvCxnSpPr>
          <p:cNvPr id="295" name="Google Shape;295;p63"/>
          <p:cNvCxnSpPr/>
          <p:nvPr/>
        </p:nvCxnSpPr>
        <p:spPr>
          <a:xfrm>
            <a:off x="9723007" y="5638920"/>
            <a:ext cx="4979" cy="372490"/>
          </a:xfrm>
          <a:prstGeom prst="straightConnector1">
            <a:avLst/>
          </a:prstGeom>
          <a:solidFill>
            <a:srgbClr val="FFFFFF"/>
          </a:solidFill>
          <a:ln cap="flat" cmpd="sng" w="15875">
            <a:solidFill>
              <a:srgbClr val="222A35"/>
            </a:solidFill>
            <a:prstDash val="solid"/>
            <a:round/>
            <a:headEnd len="sm" w="sm" type="none"/>
            <a:tailEnd len="sm" w="sm" type="none"/>
          </a:ln>
        </p:spPr>
      </p:cxnSp>
      <p:sp>
        <p:nvSpPr>
          <p:cNvPr id="296" name="Google Shape;296;p63"/>
          <p:cNvSpPr/>
          <p:nvPr/>
        </p:nvSpPr>
        <p:spPr>
          <a:xfrm>
            <a:off x="6027420" y="5940204"/>
            <a:ext cx="1067206"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rgbClr val="FF0000"/>
              </a:buClr>
              <a:buSzPts val="1600"/>
              <a:buFont typeface="Arial"/>
              <a:buNone/>
            </a:pPr>
            <a:r>
              <a:rPr b="0" i="0" lang="fr-FR" sz="1600" u="none" cap="none" strike="noStrike">
                <a:solidFill>
                  <a:srgbClr val="FF0000"/>
                </a:solidFill>
                <a:latin typeface="Arial"/>
                <a:ea typeface="Arial"/>
                <a:cs typeface="Arial"/>
                <a:sym typeface="Arial"/>
              </a:rPr>
              <a:t>EME</a:t>
            </a:r>
            <a:endParaRPr b="0" i="0" sz="1600" u="none" cap="none" strike="noStrike">
              <a:solidFill>
                <a:srgbClr val="FF0000"/>
              </a:solidFill>
              <a:latin typeface="Arial"/>
              <a:ea typeface="Arial"/>
              <a:cs typeface="Arial"/>
              <a:sym typeface="Arial"/>
            </a:endParaRPr>
          </a:p>
        </p:txBody>
      </p:sp>
      <p:sp>
        <p:nvSpPr>
          <p:cNvPr id="297" name="Google Shape;297;p63"/>
          <p:cNvSpPr/>
          <p:nvPr/>
        </p:nvSpPr>
        <p:spPr>
          <a:xfrm>
            <a:off x="7265278" y="5936808"/>
            <a:ext cx="1511002"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rgbClr val="FF0000"/>
              </a:buClr>
              <a:buSzPts val="1600"/>
              <a:buFont typeface="Arial"/>
              <a:buNone/>
            </a:pPr>
            <a:r>
              <a:rPr lang="fr-FR" sz="1600">
                <a:solidFill>
                  <a:srgbClr val="FF0000"/>
                </a:solidFill>
                <a:latin typeface="Arial"/>
                <a:ea typeface="Arial"/>
                <a:cs typeface="Arial"/>
                <a:sym typeface="Arial"/>
              </a:rPr>
              <a:t>1</a:t>
            </a:r>
            <a:r>
              <a:rPr baseline="30000" lang="fr-FR" sz="1600">
                <a:solidFill>
                  <a:srgbClr val="FF0000"/>
                </a:solidFill>
                <a:latin typeface="Arial"/>
                <a:ea typeface="Arial"/>
                <a:cs typeface="Arial"/>
                <a:sym typeface="Arial"/>
              </a:rPr>
              <a:t>er</a:t>
            </a:r>
            <a:r>
              <a:rPr lang="fr-FR" sz="1600">
                <a:solidFill>
                  <a:srgbClr val="FF0000"/>
                </a:solidFill>
                <a:latin typeface="Arial"/>
                <a:ea typeface="Arial"/>
                <a:cs typeface="Arial"/>
                <a:sym typeface="Arial"/>
              </a:rPr>
              <a:t> VP EML</a:t>
            </a:r>
            <a:endParaRPr b="0" i="0" sz="1600" u="none" cap="none" strike="noStrike">
              <a:solidFill>
                <a:srgbClr val="FF0000"/>
              </a:solidFill>
              <a:latin typeface="Arial"/>
              <a:ea typeface="Arial"/>
              <a:cs typeface="Arial"/>
              <a:sym typeface="Arial"/>
            </a:endParaRPr>
          </a:p>
        </p:txBody>
      </p:sp>
      <p:sp>
        <p:nvSpPr>
          <p:cNvPr id="298" name="Google Shape;298;p63"/>
          <p:cNvSpPr/>
          <p:nvPr/>
        </p:nvSpPr>
        <p:spPr>
          <a:xfrm>
            <a:off x="8914166" y="5915722"/>
            <a:ext cx="1511002"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rgbClr val="FF0000"/>
              </a:buClr>
              <a:buSzPts val="1600"/>
              <a:buFont typeface="Arial"/>
              <a:buNone/>
            </a:pPr>
            <a:r>
              <a:rPr b="0" i="0" lang="fr-FR" sz="1600" u="none" cap="none" strike="noStrike">
                <a:solidFill>
                  <a:srgbClr val="FF0000"/>
                </a:solidFill>
                <a:latin typeface="Arial"/>
                <a:ea typeface="Arial"/>
                <a:cs typeface="Arial"/>
                <a:sym typeface="Arial"/>
              </a:rPr>
              <a:t>EMS</a:t>
            </a:r>
            <a:endParaRPr b="0" i="0" sz="1600" u="none" cap="none" strike="noStrike">
              <a:solidFill>
                <a:srgbClr val="FF0000"/>
              </a:solidFill>
              <a:latin typeface="Arial"/>
              <a:ea typeface="Arial"/>
              <a:cs typeface="Arial"/>
              <a:sym typeface="Arial"/>
            </a:endParaRPr>
          </a:p>
        </p:txBody>
      </p:sp>
      <p:sp>
        <p:nvSpPr>
          <p:cNvPr id="299" name="Google Shape;299;p63"/>
          <p:cNvSpPr/>
          <p:nvPr/>
        </p:nvSpPr>
        <p:spPr>
          <a:xfrm>
            <a:off x="4199026" y="4874190"/>
            <a:ext cx="971873"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chemeClr val="dk2"/>
              </a:buClr>
              <a:buSzPts val="1600"/>
              <a:buFont typeface="Arial"/>
              <a:buNone/>
            </a:pPr>
            <a:r>
              <a:rPr b="0" i="0" lang="fr-FR" sz="1600" u="none" cap="none" strike="noStrike">
                <a:solidFill>
                  <a:schemeClr val="dk2"/>
                </a:solidFill>
                <a:latin typeface="Arial"/>
                <a:ea typeface="Arial"/>
                <a:cs typeface="Arial"/>
                <a:sym typeface="Arial"/>
              </a:rPr>
              <a:t>PT</a:t>
            </a:r>
            <a:endParaRPr b="0" i="0" sz="1600" u="none" cap="none" strike="noStrike">
              <a:solidFill>
                <a:schemeClr val="dk2"/>
              </a:solidFill>
              <a:latin typeface="Arial"/>
              <a:ea typeface="Arial"/>
              <a:cs typeface="Arial"/>
              <a:sym typeface="Arial"/>
            </a:endParaRPr>
          </a:p>
        </p:txBody>
      </p:sp>
      <p:cxnSp>
        <p:nvCxnSpPr>
          <p:cNvPr id="300" name="Google Shape;300;p63"/>
          <p:cNvCxnSpPr/>
          <p:nvPr/>
        </p:nvCxnSpPr>
        <p:spPr>
          <a:xfrm flipH="1">
            <a:off x="7538441" y="5250837"/>
            <a:ext cx="2619" cy="397387"/>
          </a:xfrm>
          <a:prstGeom prst="straightConnector1">
            <a:avLst/>
          </a:prstGeom>
          <a:solidFill>
            <a:srgbClr val="FFFFFF"/>
          </a:solidFill>
          <a:ln cap="flat" cmpd="sng" w="15875">
            <a:solidFill>
              <a:srgbClr val="222A35"/>
            </a:solidFill>
            <a:prstDash val="solid"/>
            <a:round/>
            <a:headEnd len="sm" w="sm" type="none"/>
            <a:tailEnd len="sm" w="sm" type="none"/>
          </a:ln>
        </p:spPr>
      </p:cxnSp>
      <p:sp>
        <p:nvSpPr>
          <p:cNvPr id="301" name="Google Shape;301;p63"/>
          <p:cNvSpPr/>
          <p:nvPr/>
        </p:nvSpPr>
        <p:spPr>
          <a:xfrm>
            <a:off x="7048906" y="4874190"/>
            <a:ext cx="971873" cy="612824"/>
          </a:xfrm>
          <a:prstGeom prst="roundRect">
            <a:avLst>
              <a:gd fmla="val 16667" name="adj"/>
            </a:avLst>
          </a:prstGeom>
          <a:solidFill>
            <a:schemeClr val="lt1"/>
          </a:solidFill>
          <a:ln cap="flat" cmpd="sng" w="57150">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609600" lvl="0" marL="609600" marR="0" rtl="0" algn="ctr">
              <a:lnSpc>
                <a:spcPct val="127272"/>
              </a:lnSpc>
              <a:spcBef>
                <a:spcPts val="0"/>
              </a:spcBef>
              <a:spcAft>
                <a:spcPts val="0"/>
              </a:spcAft>
              <a:buClr>
                <a:schemeClr val="dk2"/>
              </a:buClr>
              <a:buSzPts val="1100"/>
              <a:buFont typeface="Arial"/>
              <a:buNone/>
            </a:pPr>
            <a:r>
              <a:rPr b="0" i="0" lang="fr-FR" sz="1100" u="none" cap="none" strike="noStrike">
                <a:solidFill>
                  <a:schemeClr val="dk2"/>
                </a:solidFill>
                <a:latin typeface="Arial"/>
                <a:ea typeface="Arial"/>
                <a:cs typeface="Arial"/>
                <a:sym typeface="Arial"/>
              </a:rPr>
              <a:t>  </a:t>
            </a:r>
            <a:endParaRPr/>
          </a:p>
          <a:p>
            <a:pPr indent="-609600" lvl="0" marL="609600" marR="0" rtl="0" algn="ctr">
              <a:lnSpc>
                <a:spcPct val="87500"/>
              </a:lnSpc>
              <a:spcBef>
                <a:spcPts val="0"/>
              </a:spcBef>
              <a:spcAft>
                <a:spcPts val="0"/>
              </a:spcAft>
              <a:buClr>
                <a:schemeClr val="dk2"/>
              </a:buClr>
              <a:buSzPts val="1600"/>
              <a:buFont typeface="Arial"/>
              <a:buNone/>
            </a:pPr>
            <a:r>
              <a:rPr b="0" i="0" lang="fr-FR" sz="1600" u="none" cap="none" strike="noStrike">
                <a:solidFill>
                  <a:schemeClr val="dk2"/>
                </a:solidFill>
                <a:latin typeface="Arial"/>
                <a:ea typeface="Arial"/>
                <a:cs typeface="Arial"/>
                <a:sym typeface="Arial"/>
              </a:rPr>
              <a:t>SMA</a:t>
            </a:r>
            <a:endParaRPr b="0" i="0" sz="1600" u="none" cap="none" strike="noStrike">
              <a:solidFill>
                <a:schemeClr val="dk2"/>
              </a:solidFill>
              <a:latin typeface="Arial"/>
              <a:ea typeface="Arial"/>
              <a:cs typeface="Arial"/>
              <a:sym typeface="Arial"/>
            </a:endParaRPr>
          </a:p>
        </p:txBody>
      </p:sp>
      <p:sp>
        <p:nvSpPr>
          <p:cNvPr id="302" name="Google Shape;302;p63"/>
          <p:cNvSpPr txBox="1"/>
          <p:nvPr/>
        </p:nvSpPr>
        <p:spPr>
          <a:xfrm>
            <a:off x="5432807" y="5196733"/>
            <a:ext cx="1491530" cy="352097"/>
          </a:xfrm>
          <a:prstGeom prst="rect">
            <a:avLst/>
          </a:prstGeom>
          <a:noFill/>
          <a:ln>
            <a:noFill/>
          </a:ln>
        </p:spPr>
        <p:txBody>
          <a:bodyPr anchorCtr="0" anchor="t" bIns="36575" lIns="36575" spcFirstLastPara="1" rIns="36575" wrap="square" tIns="36575">
            <a:noAutofit/>
          </a:bodyPr>
          <a:lstStyle/>
          <a:p>
            <a:pPr indent="0" lvl="0" marL="0" marR="0" rtl="0" algn="just">
              <a:lnSpc>
                <a:spcPct val="100000"/>
              </a:lnSpc>
              <a:spcBef>
                <a:spcPts val="0"/>
              </a:spcBef>
              <a:spcAft>
                <a:spcPts val="0"/>
              </a:spcAft>
              <a:buClr>
                <a:schemeClr val="dk2"/>
              </a:buClr>
              <a:buSzPts val="1600"/>
              <a:buFont typeface="Arial"/>
              <a:buNone/>
            </a:pPr>
            <a:r>
              <a:rPr b="0" i="0" lang="fr-FR" sz="1600" u="none" cap="none" strike="noStrike">
                <a:solidFill>
                  <a:schemeClr val="dk2"/>
                </a:solidFill>
                <a:latin typeface="Arial"/>
                <a:ea typeface="Arial"/>
                <a:cs typeface="Arial"/>
                <a:sym typeface="Arial"/>
              </a:rPr>
              <a:t>responsable</a:t>
            </a:r>
            <a:endParaRPr b="0" i="0" sz="1600" u="none" cap="none" strike="noStrike">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64"/>
          <p:cNvSpPr/>
          <p:nvPr/>
        </p:nvSpPr>
        <p:spPr>
          <a:xfrm>
            <a:off x="243586" y="225946"/>
            <a:ext cx="457200" cy="434569"/>
          </a:xfrm>
          <a:prstGeom prst="roundRect">
            <a:avLst>
              <a:gd fmla="val 16667" name="adj"/>
            </a:avLst>
          </a:prstGeom>
          <a:noFill/>
          <a:ln cap="flat" cmpd="sng" w="254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609509" lvl="0" marL="609509" marR="0" rtl="0" algn="ctr">
              <a:spcBef>
                <a:spcPts val="0"/>
              </a:spcBef>
              <a:spcAft>
                <a:spcPts val="0"/>
              </a:spcAft>
              <a:buNone/>
            </a:pPr>
            <a:r>
              <a:rPr b="1" lang="fr-FR" sz="1800">
                <a:solidFill>
                  <a:srgbClr val="0A5496"/>
                </a:solidFill>
                <a:latin typeface="Open Sans"/>
                <a:ea typeface="Open Sans"/>
                <a:cs typeface="Open Sans"/>
                <a:sym typeface="Open Sans"/>
              </a:rPr>
              <a:t>2</a:t>
            </a:r>
            <a:endParaRPr/>
          </a:p>
        </p:txBody>
      </p:sp>
      <p:pic>
        <p:nvPicPr>
          <p:cNvPr id="308" name="Google Shape;308;p64"/>
          <p:cNvPicPr preferRelativeResize="0"/>
          <p:nvPr/>
        </p:nvPicPr>
        <p:blipFill rotWithShape="1">
          <a:blip r:embed="rId3">
            <a:alphaModFix/>
          </a:blip>
          <a:srcRect b="70323" l="0" r="0" t="0"/>
          <a:stretch/>
        </p:blipFill>
        <p:spPr>
          <a:xfrm>
            <a:off x="-1" y="1"/>
            <a:ext cx="12189522" cy="2057400"/>
          </a:xfrm>
          <a:prstGeom prst="rect">
            <a:avLst/>
          </a:prstGeom>
          <a:noFill/>
          <a:ln>
            <a:noFill/>
          </a:ln>
        </p:spPr>
      </p:pic>
      <p:sp>
        <p:nvSpPr>
          <p:cNvPr id="309" name="Google Shape;309;p64"/>
          <p:cNvSpPr/>
          <p:nvPr/>
        </p:nvSpPr>
        <p:spPr>
          <a:xfrm>
            <a:off x="0" y="1"/>
            <a:ext cx="12189524" cy="2052084"/>
          </a:xfrm>
          <a:prstGeom prst="rect">
            <a:avLst/>
          </a:prstGeom>
          <a:solidFill>
            <a:srgbClr val="26292C">
              <a:alpha val="68627"/>
            </a:srgbClr>
          </a:solidFill>
          <a:ln>
            <a:noFill/>
          </a:ln>
        </p:spPr>
        <p:txBody>
          <a:bodyPr anchorCtr="0" anchor="ctr" bIns="47325" lIns="94675" spcFirstLastPara="1" rIns="94675" wrap="square" tIns="47325">
            <a:noAutofit/>
          </a:bodyPr>
          <a:lstStyle/>
          <a:p>
            <a:pPr indent="0" lvl="0" marL="0" marR="0" rtl="0" algn="ctr">
              <a:spcBef>
                <a:spcPts val="0"/>
              </a:spcBef>
              <a:spcAft>
                <a:spcPts val="0"/>
              </a:spcAft>
              <a:buNone/>
            </a:pPr>
            <a:r>
              <a:rPr lang="fr-FR" sz="1800">
                <a:solidFill>
                  <a:srgbClr val="FFFFFF"/>
                </a:solidFill>
                <a:latin typeface="Quattrocento Sans"/>
                <a:ea typeface="Quattrocento Sans"/>
                <a:cs typeface="Quattrocento Sans"/>
                <a:sym typeface="Quattrocento Sans"/>
              </a:rPr>
              <a:t>    </a:t>
            </a:r>
            <a:endParaRPr/>
          </a:p>
        </p:txBody>
      </p:sp>
      <p:sp>
        <p:nvSpPr>
          <p:cNvPr id="310" name="Google Shape;310;p64"/>
          <p:cNvSpPr txBox="1"/>
          <p:nvPr/>
        </p:nvSpPr>
        <p:spPr>
          <a:xfrm>
            <a:off x="0" y="552490"/>
            <a:ext cx="12189518"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4800">
                <a:solidFill>
                  <a:srgbClr val="FFFFFF"/>
                </a:solidFill>
                <a:latin typeface="Arial"/>
                <a:ea typeface="Arial"/>
                <a:cs typeface="Arial"/>
                <a:sym typeface="Arial"/>
              </a:rPr>
              <a:t>Organigramme Mondial</a:t>
            </a:r>
            <a:endParaRPr/>
          </a:p>
          <a:p>
            <a:pPr indent="0" lvl="0" marL="0" marR="0" rtl="0" algn="ctr">
              <a:spcBef>
                <a:spcPts val="0"/>
              </a:spcBef>
              <a:spcAft>
                <a:spcPts val="0"/>
              </a:spcAft>
              <a:buNone/>
            </a:pPr>
            <a:r>
              <a:rPr b="1" lang="fr-FR" sz="1200">
                <a:solidFill>
                  <a:srgbClr val="FFFFFF"/>
                </a:solidFill>
              </a:rPr>
              <a:t>SIMPLIFIÉ</a:t>
            </a:r>
            <a:endParaRPr b="1" sz="1200">
              <a:solidFill>
                <a:srgbClr val="FFFFFF"/>
              </a:solidFill>
              <a:latin typeface="Arial"/>
              <a:ea typeface="Arial"/>
              <a:cs typeface="Arial"/>
              <a:sym typeface="Arial"/>
            </a:endParaRPr>
          </a:p>
        </p:txBody>
      </p:sp>
      <p:graphicFrame>
        <p:nvGraphicFramePr>
          <p:cNvPr id="311" name="Google Shape;311;p64"/>
          <p:cNvGraphicFramePr/>
          <p:nvPr/>
        </p:nvGraphicFramePr>
        <p:xfrm>
          <a:off x="548640" y="2182706"/>
          <a:ext cx="3000000" cy="3000000"/>
        </p:xfrm>
        <a:graphic>
          <a:graphicData uri="http://schemas.openxmlformats.org/drawingml/2006/table">
            <a:tbl>
              <a:tblPr bandRow="1" firstRow="1">
                <a:noFill/>
                <a:tableStyleId>{E293E4BE-DE86-4B86-A4A4-B83344D70546}</a:tableStyleId>
              </a:tblPr>
              <a:tblGrid>
                <a:gridCol w="2228000"/>
                <a:gridCol w="2355300"/>
                <a:gridCol w="2251875"/>
                <a:gridCol w="2212075"/>
                <a:gridCol w="2283700"/>
              </a:tblGrid>
              <a:tr h="682800">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NIVEAU DE RESPONSABILITE</a:t>
                      </a:r>
                      <a:endParaRPr sz="18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SMA</a:t>
                      </a:r>
                      <a:endParaRPr sz="8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EML</a:t>
                      </a:r>
                      <a:endParaRPr/>
                    </a:p>
                    <a:p>
                      <a:pPr indent="0" lvl="0" marL="0" marR="0" rtl="0" algn="ctr">
                        <a:spcBef>
                          <a:spcPts val="0"/>
                        </a:spcBef>
                        <a:spcAft>
                          <a:spcPts val="0"/>
                        </a:spcAft>
                        <a:buNone/>
                      </a:pPr>
                      <a:r>
                        <a:rPr b="0" lang="fr-FR" sz="1800" u="none" cap="none" strike="noStrike">
                          <a:latin typeface="Arial"/>
                          <a:ea typeface="Arial"/>
                          <a:cs typeface="Arial"/>
                          <a:sym typeface="Arial"/>
                        </a:rPr>
                        <a:t>Leadership</a:t>
                      </a:r>
                      <a:endParaRPr b="0" sz="18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EME</a:t>
                      </a:r>
                      <a:endParaRPr/>
                    </a:p>
                    <a:p>
                      <a:pPr indent="0" lvl="0" marL="0" marR="0" rtl="0" algn="ctr">
                        <a:spcBef>
                          <a:spcPts val="0"/>
                        </a:spcBef>
                        <a:spcAft>
                          <a:spcPts val="0"/>
                        </a:spcAft>
                        <a:buNone/>
                      </a:pPr>
                      <a:r>
                        <a:rPr b="0" lang="fr-FR" sz="1800" u="none" cap="none" strike="noStrike">
                          <a:latin typeface="Arial"/>
                          <a:ea typeface="Arial"/>
                          <a:cs typeface="Arial"/>
                          <a:sym typeface="Arial"/>
                        </a:rPr>
                        <a:t>Membership</a:t>
                      </a:r>
                      <a:endParaRPr b="0" sz="18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800" u="none" cap="none" strike="noStrike">
                          <a:latin typeface="Arial"/>
                          <a:ea typeface="Arial"/>
                          <a:cs typeface="Arial"/>
                          <a:sym typeface="Arial"/>
                        </a:rPr>
                        <a:t>EMS</a:t>
                      </a:r>
                      <a:endParaRPr/>
                    </a:p>
                    <a:p>
                      <a:pPr indent="0" lvl="0" marL="0" marR="0" rtl="0" algn="ctr">
                        <a:spcBef>
                          <a:spcPts val="0"/>
                        </a:spcBef>
                        <a:spcAft>
                          <a:spcPts val="0"/>
                        </a:spcAft>
                        <a:buNone/>
                      </a:pPr>
                      <a:r>
                        <a:rPr b="0" lang="fr-FR" sz="1800" u="none" cap="none" strike="noStrike">
                          <a:latin typeface="Arial"/>
                          <a:ea typeface="Arial"/>
                          <a:cs typeface="Arial"/>
                          <a:sym typeface="Arial"/>
                        </a:rPr>
                        <a:t>Service</a:t>
                      </a:r>
                      <a:endParaRPr b="0" sz="1800" u="none" cap="none" strike="noStrike">
                        <a:latin typeface="Arial"/>
                        <a:ea typeface="Arial"/>
                        <a:cs typeface="Arial"/>
                        <a:sym typeface="Arial"/>
                      </a:endParaRPr>
                    </a:p>
                  </a:txBody>
                  <a:tcPr marT="45725" marB="45725" marR="91450" marL="91450" anchor="ctr"/>
                </a:tc>
              </a:tr>
              <a:tr h="617775">
                <a:tc>
                  <a:txBody>
                    <a:bodyPr>
                      <a:noAutofit/>
                    </a:bodyPr>
                    <a:lstStyle/>
                    <a:p>
                      <a:pPr indent="0" lvl="0" marL="0" marR="0" rtl="0" algn="ctr">
                        <a:spcBef>
                          <a:spcPts val="0"/>
                        </a:spcBef>
                        <a:spcAft>
                          <a:spcPts val="0"/>
                        </a:spcAft>
                        <a:buNone/>
                      </a:pPr>
                      <a:r>
                        <a:rPr b="1" lang="fr-FR" sz="1600" u="none" cap="none" strike="noStrike">
                          <a:latin typeface="Arial"/>
                          <a:ea typeface="Arial"/>
                          <a:cs typeface="Arial"/>
                          <a:sym typeface="Arial"/>
                        </a:rPr>
                        <a:t>CLUB </a:t>
                      </a:r>
                      <a:endParaRPr b="1" sz="16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PT </a:t>
                      </a:r>
                      <a:br>
                        <a:rPr lang="fr-FR" sz="1600" u="none" cap="none" strike="noStrike">
                          <a:latin typeface="Arial"/>
                          <a:ea typeface="Arial"/>
                          <a:cs typeface="Arial"/>
                          <a:sym typeface="Arial"/>
                        </a:rPr>
                      </a:br>
                      <a:r>
                        <a:rPr lang="fr-FR" sz="1600" u="none" cap="none" strike="noStrike">
                          <a:latin typeface="Arial"/>
                          <a:ea typeface="Arial"/>
                          <a:cs typeface="Arial"/>
                          <a:sym typeface="Arial"/>
                        </a:rPr>
                        <a:t>                                 </a:t>
                      </a:r>
                      <a:r>
                        <a:rPr lang="fr-FR" sz="1400" u="none" cap="none" strike="noStrike">
                          <a:latin typeface="Arial"/>
                          <a:ea typeface="Arial"/>
                          <a:cs typeface="Arial"/>
                          <a:sym typeface="Arial"/>
                        </a:rPr>
                        <a:t>/1</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RESPONSABLE </a:t>
                      </a:r>
                      <a:br>
                        <a:rPr lang="fr-FR" sz="1600" u="none" cap="none" strike="noStrike">
                          <a:latin typeface="Arial"/>
                          <a:ea typeface="Arial"/>
                          <a:cs typeface="Arial"/>
                          <a:sym typeface="Arial"/>
                        </a:rPr>
                      </a:br>
                      <a:r>
                        <a:rPr lang="fr-FR" sz="1400" u="none" cap="none" strike="noStrike">
                          <a:latin typeface="Arial"/>
                          <a:ea typeface="Arial"/>
                          <a:cs typeface="Arial"/>
                          <a:sym typeface="Arial"/>
                        </a:rPr>
                        <a:t>                 /1-3</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RESPONSABLE </a:t>
                      </a:r>
                      <a:br>
                        <a:rPr lang="fr-FR" sz="1800" u="none" cap="none" strike="noStrike">
                          <a:latin typeface="Arial"/>
                          <a:ea typeface="Arial"/>
                          <a:cs typeface="Arial"/>
                          <a:sym typeface="Arial"/>
                        </a:rPr>
                      </a:br>
                      <a:r>
                        <a:rPr lang="fr-FR" sz="1400" u="none" cap="none" strike="noStrike">
                          <a:latin typeface="Arial"/>
                          <a:ea typeface="Arial"/>
                          <a:cs typeface="Arial"/>
                          <a:sym typeface="Arial"/>
                        </a:rPr>
                        <a:t>                 /1-3</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RESPONSABLE *</a:t>
                      </a:r>
                      <a:br>
                        <a:rPr lang="fr-FR" sz="1800" u="none" cap="none" strike="noStrike">
                          <a:latin typeface="Arial"/>
                          <a:ea typeface="Arial"/>
                          <a:cs typeface="Arial"/>
                          <a:sym typeface="Arial"/>
                        </a:rPr>
                      </a:br>
                      <a:r>
                        <a:rPr lang="fr-FR" sz="1600" u="none" cap="none" strike="noStrike">
                          <a:latin typeface="Arial"/>
                          <a:ea typeface="Arial"/>
                          <a:cs typeface="Arial"/>
                          <a:sym typeface="Arial"/>
                        </a:rPr>
                        <a:t>                 /1-3</a:t>
                      </a:r>
                      <a:endParaRPr sz="1600" u="none" cap="none" strike="noStrike">
                        <a:latin typeface="Arial"/>
                        <a:ea typeface="Arial"/>
                        <a:cs typeface="Arial"/>
                        <a:sym typeface="Arial"/>
                      </a:endParaRPr>
                    </a:p>
                  </a:txBody>
                  <a:tcPr marT="45725" marB="45725" marR="91450" marL="91450" anchor="ctr"/>
                </a:tc>
              </a:tr>
              <a:tr h="376950">
                <a:tc>
                  <a:txBody>
                    <a:bodyPr>
                      <a:noAutofit/>
                    </a:bodyPr>
                    <a:lstStyle/>
                    <a:p>
                      <a:pPr indent="0" lvl="0" marL="0" marR="0" rtl="0" algn="ctr">
                        <a:spcBef>
                          <a:spcPts val="0"/>
                        </a:spcBef>
                        <a:spcAft>
                          <a:spcPts val="0"/>
                        </a:spcAft>
                        <a:buNone/>
                      </a:pPr>
                      <a:r>
                        <a:rPr b="1" lang="fr-FR" sz="1600" u="none" cap="none" strike="noStrike">
                          <a:latin typeface="Arial"/>
                          <a:ea typeface="Arial"/>
                          <a:cs typeface="Arial"/>
                          <a:sym typeface="Arial"/>
                        </a:rPr>
                        <a:t>DISTRICT</a:t>
                      </a:r>
                      <a:endParaRPr b="1" sz="16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GOUVERNEUR</a:t>
                      </a:r>
                      <a:br>
                        <a:rPr lang="fr-FR" sz="1600" u="none" cap="none" strike="noStrike">
                          <a:latin typeface="Arial"/>
                          <a:ea typeface="Arial"/>
                          <a:cs typeface="Arial"/>
                          <a:sym typeface="Arial"/>
                        </a:rPr>
                      </a:br>
                      <a:r>
                        <a:rPr lang="fr-FR" sz="1600" u="none" cap="none" strike="noStrike">
                          <a:latin typeface="Arial"/>
                          <a:ea typeface="Arial"/>
                          <a:cs typeface="Arial"/>
                          <a:sym typeface="Arial"/>
                        </a:rPr>
                        <a:t>                                 </a:t>
                      </a:r>
                      <a:r>
                        <a:rPr lang="fr-FR" sz="1400" u="none" cap="none" strike="noStrike">
                          <a:latin typeface="Arial"/>
                          <a:ea typeface="Arial"/>
                          <a:cs typeface="Arial"/>
                          <a:sym typeface="Arial"/>
                        </a:rPr>
                        <a:t>/1</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COORDINATEUR</a:t>
                      </a:r>
                      <a:br>
                        <a:rPr lang="fr-FR" sz="1600" u="none" cap="none" strike="noStrike">
                          <a:latin typeface="Arial"/>
                          <a:ea typeface="Arial"/>
                          <a:cs typeface="Arial"/>
                          <a:sym typeface="Arial"/>
                        </a:rPr>
                      </a:br>
                      <a:r>
                        <a:rPr lang="fr-FR" sz="1400" u="none" cap="none" strike="noStrike">
                          <a:latin typeface="Arial"/>
                          <a:ea typeface="Arial"/>
                          <a:cs typeface="Arial"/>
                          <a:sym typeface="Arial"/>
                        </a:rPr>
                        <a:t>                 /1-3</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COORDINATEUR</a:t>
                      </a:r>
                      <a:br>
                        <a:rPr lang="fr-FR" sz="1800" u="none" cap="none" strike="noStrike">
                          <a:latin typeface="Arial"/>
                          <a:ea typeface="Arial"/>
                          <a:cs typeface="Arial"/>
                          <a:sym typeface="Arial"/>
                        </a:rPr>
                      </a:br>
                      <a:r>
                        <a:rPr lang="fr-FR" sz="1400" u="none" cap="none" strike="noStrike">
                          <a:latin typeface="Arial"/>
                          <a:ea typeface="Arial"/>
                          <a:cs typeface="Arial"/>
                          <a:sym typeface="Arial"/>
                        </a:rPr>
                        <a:t>                 /1-3</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COORDINATEUR*</a:t>
                      </a:r>
                      <a:br>
                        <a:rPr lang="fr-FR" sz="1800" u="none" cap="none" strike="noStrike">
                          <a:latin typeface="Arial"/>
                          <a:ea typeface="Arial"/>
                          <a:cs typeface="Arial"/>
                          <a:sym typeface="Arial"/>
                        </a:rPr>
                      </a:br>
                      <a:r>
                        <a:rPr lang="fr-FR" sz="1600" u="none" cap="none" strike="noStrike">
                          <a:latin typeface="Arial"/>
                          <a:ea typeface="Arial"/>
                          <a:cs typeface="Arial"/>
                          <a:sym typeface="Arial"/>
                        </a:rPr>
                        <a:t>                 /1-3</a:t>
                      </a:r>
                      <a:endParaRPr sz="1600" u="none" cap="none" strike="noStrike">
                        <a:latin typeface="Arial"/>
                        <a:ea typeface="Arial"/>
                        <a:cs typeface="Arial"/>
                        <a:sym typeface="Arial"/>
                      </a:endParaRPr>
                    </a:p>
                  </a:txBody>
                  <a:tcPr marT="45725" marB="45725" marR="91450" marL="91450" anchor="ctr"/>
                </a:tc>
              </a:tr>
              <a:tr h="376950">
                <a:tc>
                  <a:txBody>
                    <a:bodyPr>
                      <a:noAutofit/>
                    </a:bodyPr>
                    <a:lstStyle/>
                    <a:p>
                      <a:pPr indent="0" lvl="0" marL="0" marR="0" rtl="0" algn="ctr">
                        <a:spcBef>
                          <a:spcPts val="0"/>
                        </a:spcBef>
                        <a:spcAft>
                          <a:spcPts val="0"/>
                        </a:spcAft>
                        <a:buNone/>
                      </a:pPr>
                      <a:r>
                        <a:rPr b="1" lang="fr-FR" sz="1600" u="none" cap="none" strike="noStrike">
                          <a:latin typeface="Arial"/>
                          <a:ea typeface="Arial"/>
                          <a:cs typeface="Arial"/>
                          <a:sym typeface="Arial"/>
                        </a:rPr>
                        <a:t>DM</a:t>
                      </a:r>
                      <a:endParaRPr b="1" sz="16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Pt du conseil de G,</a:t>
                      </a:r>
                      <a:endParaRPr/>
                    </a:p>
                    <a:p>
                      <a:pPr indent="0" lvl="0" marL="0" marR="0" rtl="0" algn="ctr">
                        <a:spcBef>
                          <a:spcPts val="0"/>
                        </a:spcBef>
                        <a:spcAft>
                          <a:spcPts val="0"/>
                        </a:spcAft>
                        <a:buNone/>
                      </a:pPr>
                      <a:r>
                        <a:rPr lang="fr-FR" sz="1600" u="none" cap="none" strike="noStrike">
                          <a:latin typeface="Arial"/>
                          <a:ea typeface="Arial"/>
                          <a:cs typeface="Arial"/>
                          <a:sym typeface="Arial"/>
                        </a:rPr>
                        <a:t>Pt du SMA                </a:t>
                      </a:r>
                      <a:r>
                        <a:rPr lang="fr-FR" sz="1400" u="none" cap="none" strike="noStrike">
                          <a:latin typeface="Arial"/>
                          <a:ea typeface="Arial"/>
                          <a:cs typeface="Arial"/>
                          <a:sym typeface="Arial"/>
                        </a:rPr>
                        <a:t>/1</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GOUVERNEUR COORDINATEUR </a:t>
                      </a:r>
                      <a:r>
                        <a:rPr lang="fr-FR" sz="1400" u="none" cap="none" strike="noStrike">
                          <a:latin typeface="Arial"/>
                          <a:ea typeface="Arial"/>
                          <a:cs typeface="Arial"/>
                          <a:sym typeface="Arial"/>
                        </a:rPr>
                        <a:t>/ 3</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GOUVERNEUR COORDINATEUR </a:t>
                      </a:r>
                      <a:r>
                        <a:rPr lang="fr-FR" sz="1400" u="none" cap="none" strike="noStrike">
                          <a:latin typeface="Arial"/>
                          <a:ea typeface="Arial"/>
                          <a:cs typeface="Arial"/>
                          <a:sym typeface="Arial"/>
                        </a:rPr>
                        <a:t>/ 3</a:t>
                      </a:r>
                      <a:endParaRPr sz="1400" u="none" cap="none" strike="noStrike">
                        <a:latin typeface="Arial"/>
                        <a:ea typeface="Arial"/>
                        <a:cs typeface="Arial"/>
                        <a:sym typeface="Arial"/>
                      </a:endParaRPr>
                    </a:p>
                  </a:txBody>
                  <a:tcPr marT="45725" marB="45725" marR="91450" marL="91450" anchor="ctr"/>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1 GOUVERNEUR COORDINATEUR  * </a:t>
                      </a:r>
                      <a:r>
                        <a:rPr lang="fr-FR" sz="1400" u="none" cap="none" strike="noStrike">
                          <a:latin typeface="Arial"/>
                          <a:ea typeface="Arial"/>
                          <a:cs typeface="Arial"/>
                          <a:sym typeface="Arial"/>
                        </a:rPr>
                        <a:t>/ 3</a:t>
                      </a:r>
                      <a:endParaRPr sz="1400" u="none" cap="none" strike="noStrike">
                        <a:latin typeface="Arial"/>
                        <a:ea typeface="Arial"/>
                        <a:cs typeface="Arial"/>
                        <a:sym typeface="Arial"/>
                      </a:endParaRPr>
                    </a:p>
                  </a:txBody>
                  <a:tcPr marT="45725" marB="45725" marR="91450" marL="91450" anchor="ctr"/>
                </a:tc>
              </a:tr>
              <a:tr h="376950">
                <a:tc>
                  <a:txBody>
                    <a:bodyPr>
                      <a:noAutofit/>
                    </a:bodyPr>
                    <a:lstStyle/>
                    <a:p>
                      <a:pPr indent="0" lvl="0" marL="0" marR="0" rtl="0" algn="ctr">
                        <a:spcBef>
                          <a:spcPts val="0"/>
                        </a:spcBef>
                        <a:spcAft>
                          <a:spcPts val="0"/>
                        </a:spcAft>
                        <a:buNone/>
                      </a:pPr>
                      <a:r>
                        <a:rPr b="1" lang="fr-FR" sz="1600" u="none" cap="none" strike="noStrike">
                          <a:latin typeface="Arial"/>
                          <a:ea typeface="Arial"/>
                          <a:cs typeface="Arial"/>
                          <a:sym typeface="Arial"/>
                        </a:rPr>
                        <a:t>AIRE CONSTITUT.</a:t>
                      </a:r>
                      <a:endParaRPr b="1" sz="16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Nommé (PDI) </a:t>
                      </a:r>
                      <a:br>
                        <a:rPr lang="fr-FR" sz="1600" u="none" cap="none" strike="noStrike">
                          <a:latin typeface="Arial"/>
                          <a:ea typeface="Arial"/>
                          <a:cs typeface="Arial"/>
                          <a:sym typeface="Arial"/>
                        </a:rPr>
                      </a:br>
                      <a:r>
                        <a:rPr lang="fr-FR" sz="1600" u="none" cap="none" strike="noStrike">
                          <a:latin typeface="Arial"/>
                          <a:ea typeface="Arial"/>
                          <a:cs typeface="Arial"/>
                          <a:sym typeface="Arial"/>
                        </a:rPr>
                        <a:t>                    </a:t>
                      </a:r>
                      <a:r>
                        <a:rPr lang="fr-FR" sz="1400" u="none" cap="none" strike="noStrike">
                          <a:latin typeface="Arial"/>
                          <a:ea typeface="Arial"/>
                          <a:cs typeface="Arial"/>
                          <a:sym typeface="Arial"/>
                        </a:rPr>
                        <a:t>                / 3</a:t>
                      </a:r>
                      <a:endParaRPr sz="14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100" u="none" cap="none" strike="noStrike">
                          <a:latin typeface="Arial"/>
                          <a:ea typeface="Arial"/>
                          <a:cs typeface="Arial"/>
                          <a:sym typeface="Arial"/>
                        </a:rPr>
                        <a:t>1 RESPONSABLE DE  </a:t>
                      </a:r>
                      <a:r>
                        <a:rPr b="0" lang="fr-FR" sz="1100" u="none" cap="none" strike="noStrike">
                          <a:latin typeface="Arial"/>
                          <a:ea typeface="Arial"/>
                          <a:cs typeface="Arial"/>
                          <a:sym typeface="Arial"/>
                        </a:rPr>
                        <a:t>RÉGION </a:t>
                      </a:r>
                      <a:endParaRPr/>
                    </a:p>
                    <a:p>
                      <a:pPr indent="0" lvl="0" marL="0" marR="0" rtl="0" algn="ctr">
                        <a:spcBef>
                          <a:spcPts val="0"/>
                        </a:spcBef>
                        <a:spcAft>
                          <a:spcPts val="0"/>
                        </a:spcAft>
                        <a:buNone/>
                      </a:pPr>
                      <a:r>
                        <a:t/>
                      </a:r>
                      <a:endParaRPr b="0" sz="1100" u="none" cap="none" strike="noStrike">
                        <a:latin typeface="Arial"/>
                        <a:ea typeface="Arial"/>
                        <a:cs typeface="Arial"/>
                        <a:sym typeface="Arial"/>
                      </a:endParaRPr>
                    </a:p>
                    <a:p>
                      <a:pPr indent="0" lvl="0" marL="0" marR="0" rtl="0" algn="ctr">
                        <a:spcBef>
                          <a:spcPts val="0"/>
                        </a:spcBef>
                        <a:spcAft>
                          <a:spcPts val="0"/>
                        </a:spcAft>
                        <a:buNone/>
                      </a:pPr>
                      <a:r>
                        <a:rPr b="0" lang="fr-FR" sz="1200" u="none" cap="none" strike="noStrike">
                          <a:latin typeface="Arial"/>
                          <a:ea typeface="Arial"/>
                          <a:cs typeface="Arial"/>
                          <a:sym typeface="Arial"/>
                        </a:rPr>
                        <a:t>PCC </a:t>
                      </a:r>
                      <a:r>
                        <a:rPr b="1" lang="fr-FR" sz="1200" u="none" cap="none" strike="noStrike">
                          <a:latin typeface="Arial"/>
                          <a:ea typeface="Arial"/>
                          <a:cs typeface="Arial"/>
                          <a:sym typeface="Arial"/>
                        </a:rPr>
                        <a:t>Udo GENETSCH </a:t>
                      </a:r>
                      <a:r>
                        <a:rPr b="1" lang="fr-FR" sz="1100" u="none" cap="none" strike="noStrike">
                          <a:latin typeface="Arial"/>
                          <a:ea typeface="Arial"/>
                          <a:cs typeface="Arial"/>
                          <a:sym typeface="Arial"/>
                        </a:rPr>
                        <a:t>    </a:t>
                      </a:r>
                      <a:r>
                        <a:rPr b="0" lang="fr-FR" sz="1100" u="none" cap="none" strike="noStrike">
                          <a:latin typeface="Arial"/>
                          <a:ea typeface="Arial"/>
                          <a:cs typeface="Arial"/>
                          <a:sym typeface="Arial"/>
                        </a:rPr>
                        <a:t>/ 3</a:t>
                      </a:r>
                      <a:endParaRPr sz="11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100" u="none" cap="none" strike="noStrike">
                          <a:latin typeface="Arial"/>
                          <a:ea typeface="Arial"/>
                          <a:cs typeface="Arial"/>
                          <a:sym typeface="Arial"/>
                        </a:rPr>
                        <a:t>1 RESPONSABLE DE  </a:t>
                      </a:r>
                      <a:r>
                        <a:rPr b="0" lang="fr-FR" sz="1100" u="none" cap="none" strike="noStrike">
                          <a:latin typeface="Arial"/>
                          <a:ea typeface="Arial"/>
                          <a:cs typeface="Arial"/>
                          <a:sym typeface="Arial"/>
                        </a:rPr>
                        <a:t>RÉGION </a:t>
                      </a:r>
                      <a:endParaRPr/>
                    </a:p>
                    <a:p>
                      <a:pPr indent="0" lvl="0" marL="0" marR="0" rtl="0" algn="ctr">
                        <a:spcBef>
                          <a:spcPts val="0"/>
                        </a:spcBef>
                        <a:spcAft>
                          <a:spcPts val="0"/>
                        </a:spcAft>
                        <a:buNone/>
                      </a:pPr>
                      <a:r>
                        <a:t/>
                      </a:r>
                      <a:endParaRPr b="0" sz="1100" u="none" cap="none" strike="noStrike">
                        <a:latin typeface="Arial"/>
                        <a:ea typeface="Arial"/>
                        <a:cs typeface="Arial"/>
                        <a:sym typeface="Arial"/>
                      </a:endParaRPr>
                    </a:p>
                    <a:p>
                      <a:pPr indent="0" lvl="0" marL="0" marR="0" rtl="0" algn="ctr">
                        <a:spcBef>
                          <a:spcPts val="0"/>
                        </a:spcBef>
                        <a:spcAft>
                          <a:spcPts val="0"/>
                        </a:spcAft>
                        <a:buNone/>
                      </a:pPr>
                      <a:r>
                        <a:rPr b="0" lang="fr-FR" sz="1200" u="none" cap="none" strike="noStrike">
                          <a:latin typeface="Arial"/>
                          <a:ea typeface="Arial"/>
                          <a:cs typeface="Arial"/>
                          <a:sym typeface="Arial"/>
                        </a:rPr>
                        <a:t>PCC </a:t>
                      </a:r>
                      <a:r>
                        <a:rPr b="1" lang="fr-FR" sz="1200" u="none" cap="none" strike="noStrike">
                          <a:latin typeface="Arial"/>
                          <a:ea typeface="Arial"/>
                          <a:cs typeface="Arial"/>
                          <a:sym typeface="Arial"/>
                        </a:rPr>
                        <a:t>Daniel Isenrich    </a:t>
                      </a:r>
                      <a:r>
                        <a:rPr b="0" lang="fr-FR" sz="1100" u="none" cap="none" strike="noStrike">
                          <a:latin typeface="Arial"/>
                          <a:ea typeface="Arial"/>
                          <a:cs typeface="Arial"/>
                          <a:sym typeface="Arial"/>
                        </a:rPr>
                        <a:t>/ 3 </a:t>
                      </a:r>
                      <a:endParaRPr sz="11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lang="fr-FR" sz="1100" u="none" cap="none" strike="noStrike">
                          <a:latin typeface="Arial"/>
                          <a:ea typeface="Arial"/>
                          <a:cs typeface="Arial"/>
                          <a:sym typeface="Arial"/>
                        </a:rPr>
                        <a:t>1 RESPONSABLE DE  </a:t>
                      </a:r>
                      <a:r>
                        <a:rPr b="0" lang="fr-FR" sz="1100" u="none" cap="none" strike="noStrike">
                          <a:latin typeface="Arial"/>
                          <a:ea typeface="Arial"/>
                          <a:cs typeface="Arial"/>
                          <a:sym typeface="Arial"/>
                        </a:rPr>
                        <a:t>RÉGION </a:t>
                      </a:r>
                      <a:endParaRPr/>
                    </a:p>
                    <a:p>
                      <a:pPr indent="0" lvl="0" marL="0" marR="0" rtl="0" algn="ctr">
                        <a:spcBef>
                          <a:spcPts val="0"/>
                        </a:spcBef>
                        <a:spcAft>
                          <a:spcPts val="0"/>
                        </a:spcAft>
                        <a:buNone/>
                      </a:pPr>
                      <a:r>
                        <a:t/>
                      </a:r>
                      <a:endParaRPr b="0" sz="1100" u="none" cap="none" strike="noStrike">
                        <a:latin typeface="Arial"/>
                        <a:ea typeface="Arial"/>
                        <a:cs typeface="Arial"/>
                        <a:sym typeface="Arial"/>
                      </a:endParaRPr>
                    </a:p>
                    <a:p>
                      <a:pPr indent="0" lvl="0" marL="0" marR="0" rtl="0" algn="ctr">
                        <a:spcBef>
                          <a:spcPts val="0"/>
                        </a:spcBef>
                        <a:spcAft>
                          <a:spcPts val="0"/>
                        </a:spcAft>
                        <a:buNone/>
                      </a:pPr>
                      <a:r>
                        <a:rPr b="0" lang="fr-FR" sz="1100" u="none" cap="none" strike="noStrike">
                          <a:latin typeface="Arial"/>
                          <a:ea typeface="Arial"/>
                          <a:cs typeface="Arial"/>
                          <a:sym typeface="Arial"/>
                        </a:rPr>
                        <a:t>PID </a:t>
                      </a:r>
                      <a:r>
                        <a:rPr b="1" lang="fr-FR" sz="1100" u="none" cap="none" strike="noStrike">
                          <a:latin typeface="Arial"/>
                          <a:ea typeface="Arial"/>
                          <a:cs typeface="Arial"/>
                          <a:sym typeface="Arial"/>
                        </a:rPr>
                        <a:t>Helmut Marhauer   </a:t>
                      </a:r>
                      <a:r>
                        <a:rPr b="0" lang="fr-FR" sz="1100" u="none" cap="none" strike="noStrike">
                          <a:latin typeface="Arial"/>
                          <a:ea typeface="Arial"/>
                          <a:cs typeface="Arial"/>
                          <a:sym typeface="Arial"/>
                        </a:rPr>
                        <a:t>/ 3</a:t>
                      </a:r>
                      <a:endParaRPr sz="1100" u="none" cap="none" strike="noStrike">
                        <a:latin typeface="Arial"/>
                        <a:ea typeface="Arial"/>
                        <a:cs typeface="Arial"/>
                        <a:sym typeface="Arial"/>
                      </a:endParaRPr>
                    </a:p>
                  </a:txBody>
                  <a:tcPr marT="45725" marB="45725" marR="91450" marL="91450"/>
                </a:tc>
              </a:tr>
              <a:tr h="376950">
                <a:tc>
                  <a:txBody>
                    <a:bodyPr>
                      <a:noAutofit/>
                    </a:bodyPr>
                    <a:lstStyle/>
                    <a:p>
                      <a:pPr indent="0" lvl="0" marL="0" marR="0" rtl="0" algn="ctr">
                        <a:lnSpc>
                          <a:spcPct val="100000"/>
                        </a:lnSpc>
                        <a:spcBef>
                          <a:spcPts val="0"/>
                        </a:spcBef>
                        <a:spcAft>
                          <a:spcPts val="0"/>
                        </a:spcAft>
                        <a:buClr>
                          <a:schemeClr val="dk1"/>
                        </a:buClr>
                        <a:buSzPts val="1600"/>
                        <a:buFont typeface="Arial"/>
                        <a:buNone/>
                      </a:pPr>
                      <a:r>
                        <a:rPr b="1" lang="fr-FR" sz="1600" u="none" cap="none" strike="noStrike">
                          <a:latin typeface="Arial"/>
                          <a:ea typeface="Arial"/>
                          <a:cs typeface="Arial"/>
                          <a:sym typeface="Arial"/>
                        </a:rPr>
                        <a:t>MONDE</a:t>
                      </a:r>
                      <a:endParaRPr/>
                    </a:p>
                  </a:txBody>
                  <a:tcPr marT="45725" marB="45725" marR="91450" marL="91450"/>
                </a:tc>
                <a:tc>
                  <a:txBody>
                    <a:bodyPr>
                      <a:noAutofit/>
                    </a:bodyPr>
                    <a:lstStyle/>
                    <a:p>
                      <a:pPr indent="0" lvl="0" marL="0" marR="0" rtl="0" algn="ctr">
                        <a:spcBef>
                          <a:spcPts val="0"/>
                        </a:spcBef>
                        <a:spcAft>
                          <a:spcPts val="0"/>
                        </a:spcAft>
                        <a:buNone/>
                      </a:pPr>
                      <a:r>
                        <a:rPr lang="fr-FR" sz="1600" u="none" cap="none" strike="noStrike">
                          <a:latin typeface="Arial"/>
                          <a:ea typeface="Arial"/>
                          <a:cs typeface="Arial"/>
                          <a:sym typeface="Arial"/>
                        </a:rPr>
                        <a:t>DR WING-KUM</a:t>
                      </a:r>
                      <a:endParaRPr/>
                    </a:p>
                    <a:p>
                      <a:pPr indent="0" lvl="0" marL="0" marR="0" rtl="0" algn="ctr">
                        <a:spcBef>
                          <a:spcPts val="0"/>
                        </a:spcBef>
                        <a:spcAft>
                          <a:spcPts val="0"/>
                        </a:spcAft>
                        <a:buNone/>
                      </a:pPr>
                      <a:r>
                        <a:rPr lang="fr-FR" sz="1600" u="none" cap="none" strike="noStrike">
                          <a:latin typeface="Arial"/>
                          <a:ea typeface="Arial"/>
                          <a:cs typeface="Arial"/>
                          <a:sym typeface="Arial"/>
                        </a:rPr>
                        <a:t>TAM   PIP</a:t>
                      </a:r>
                      <a:endParaRPr sz="16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b="1" lang="fr-FR" sz="1200" u="none" cap="none" strike="noStrike">
                          <a:latin typeface="Arial"/>
                          <a:ea typeface="Arial"/>
                          <a:cs typeface="Arial"/>
                          <a:sym typeface="Arial"/>
                        </a:rPr>
                        <a:t>W. Maden</a:t>
                      </a:r>
                      <a:endParaRPr b="1" sz="1200" u="none" cap="none" strike="noStrike">
                        <a:latin typeface="Arial"/>
                        <a:ea typeface="Arial"/>
                        <a:cs typeface="Arial"/>
                        <a:sym typeface="Arial"/>
                      </a:endParaRPr>
                    </a:p>
                    <a:p>
                      <a:pPr indent="0" lvl="0" marL="0" marR="0" rtl="0" algn="ctr">
                        <a:spcBef>
                          <a:spcPts val="0"/>
                        </a:spcBef>
                        <a:spcAft>
                          <a:spcPts val="0"/>
                        </a:spcAft>
                        <a:buNone/>
                      </a:pPr>
                      <a:r>
                        <a:rPr lang="fr-FR" sz="1200" u="none" cap="none" strike="noStrike">
                          <a:latin typeface="Arial"/>
                          <a:ea typeface="Arial"/>
                          <a:cs typeface="Arial"/>
                          <a:sym typeface="Arial"/>
                        </a:rPr>
                        <a:t>PIP</a:t>
                      </a:r>
                      <a:endParaRPr sz="12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b="1" lang="fr-FR" sz="1200" u="none" cap="none" strike="noStrike">
                          <a:latin typeface="Arial"/>
                          <a:ea typeface="Arial"/>
                          <a:cs typeface="Arial"/>
                          <a:sym typeface="Arial"/>
                        </a:rPr>
                        <a:t>M. Amarasuriya</a:t>
                      </a:r>
                      <a:endParaRPr b="1" sz="1200" u="none" cap="none" strike="noStrike">
                        <a:latin typeface="Arial"/>
                        <a:ea typeface="Arial"/>
                        <a:cs typeface="Arial"/>
                        <a:sym typeface="Arial"/>
                      </a:endParaRPr>
                    </a:p>
                    <a:p>
                      <a:pPr indent="0" lvl="0" marL="0" marR="0" rtl="0" algn="ctr">
                        <a:spcBef>
                          <a:spcPts val="0"/>
                        </a:spcBef>
                        <a:spcAft>
                          <a:spcPts val="0"/>
                        </a:spcAft>
                        <a:buNone/>
                      </a:pPr>
                      <a:r>
                        <a:rPr lang="fr-FR" sz="1200" u="none" cap="none" strike="noStrike">
                          <a:latin typeface="Arial"/>
                          <a:ea typeface="Arial"/>
                          <a:cs typeface="Arial"/>
                          <a:sym typeface="Arial"/>
                        </a:rPr>
                        <a:t>PIP</a:t>
                      </a:r>
                      <a:endParaRPr sz="1200" u="none" cap="none" strike="noStrike">
                        <a:latin typeface="Arial"/>
                        <a:ea typeface="Arial"/>
                        <a:cs typeface="Arial"/>
                        <a:sym typeface="Arial"/>
                      </a:endParaRPr>
                    </a:p>
                  </a:txBody>
                  <a:tcPr marT="45725" marB="45725" marR="91450" marL="91450"/>
                </a:tc>
                <a:tc>
                  <a:txBody>
                    <a:bodyPr>
                      <a:noAutofit/>
                    </a:bodyPr>
                    <a:lstStyle/>
                    <a:p>
                      <a:pPr indent="0" lvl="0" marL="0" marR="0" rtl="0" algn="ctr">
                        <a:spcBef>
                          <a:spcPts val="0"/>
                        </a:spcBef>
                        <a:spcAft>
                          <a:spcPts val="0"/>
                        </a:spcAft>
                        <a:buNone/>
                      </a:pPr>
                      <a:r>
                        <a:rPr b="1" lang="fr-FR" sz="1200" u="none" cap="none" strike="noStrike">
                          <a:latin typeface="Arial"/>
                          <a:ea typeface="Arial"/>
                          <a:cs typeface="Arial"/>
                          <a:sym typeface="Arial"/>
                        </a:rPr>
                        <a:t>B. Palmer</a:t>
                      </a:r>
                      <a:endParaRPr/>
                    </a:p>
                    <a:p>
                      <a:pPr indent="0" lvl="0" marL="0" marR="0" rtl="0" algn="ctr">
                        <a:spcBef>
                          <a:spcPts val="0"/>
                        </a:spcBef>
                        <a:spcAft>
                          <a:spcPts val="0"/>
                        </a:spcAft>
                        <a:buNone/>
                      </a:pPr>
                      <a:r>
                        <a:rPr lang="fr-FR" sz="1200" u="none" cap="none" strike="noStrike">
                          <a:latin typeface="Arial"/>
                          <a:ea typeface="Arial"/>
                          <a:cs typeface="Arial"/>
                          <a:sym typeface="Arial"/>
                        </a:rPr>
                        <a:t>PIP</a:t>
                      </a:r>
                      <a:endParaRPr sz="1200" u="none" cap="none" strike="noStrike">
                        <a:latin typeface="Arial"/>
                        <a:ea typeface="Arial"/>
                        <a:cs typeface="Arial"/>
                        <a:sym typeface="Arial"/>
                      </a:endParaRPr>
                    </a:p>
                  </a:txBody>
                  <a:tcPr marT="45725" marB="45725" marR="91450" marL="91450"/>
                </a:tc>
              </a:tr>
            </a:tbl>
          </a:graphicData>
        </a:graphic>
      </p:graphicFrame>
      <p:sp>
        <p:nvSpPr>
          <p:cNvPr id="312" name="Google Shape;312;p64"/>
          <p:cNvSpPr txBox="1"/>
          <p:nvPr/>
        </p:nvSpPr>
        <p:spPr>
          <a:xfrm>
            <a:off x="472186" y="6034398"/>
            <a:ext cx="11796095" cy="527931"/>
          </a:xfrm>
          <a:prstGeom prst="rect">
            <a:avLst/>
          </a:prstGeom>
          <a:noFill/>
          <a:ln>
            <a:noFill/>
          </a:ln>
        </p:spPr>
        <p:txBody>
          <a:bodyPr anchorCtr="0" anchor="t" bIns="54400" lIns="108825" spcFirstLastPara="1" rIns="108825" wrap="square" tIns="54400">
            <a:noAutofit/>
          </a:bodyPr>
          <a:lstStyle/>
          <a:p>
            <a:pPr indent="0" lvl="0" marL="0" marR="0" rtl="0" algn="l">
              <a:spcBef>
                <a:spcPts val="0"/>
              </a:spcBef>
              <a:spcAft>
                <a:spcPts val="0"/>
              </a:spcAft>
              <a:buClr>
                <a:srgbClr val="7F7F7F"/>
              </a:buClr>
              <a:buSzPts val="1600"/>
              <a:buFont typeface="Arial"/>
              <a:buNone/>
            </a:pPr>
            <a:r>
              <a:rPr lang="fr-FR" sz="1600">
                <a:solidFill>
                  <a:srgbClr val="7F7F7F"/>
                </a:solidFill>
                <a:latin typeface="Arial"/>
                <a:ea typeface="Arial"/>
                <a:cs typeface="Arial"/>
                <a:sym typeface="Arial"/>
              </a:rPr>
              <a:t>AMBASSADEUR GAT = PAST INT. Pt. – Dir. Inter – Past Dir. Inter</a:t>
            </a:r>
            <a:endParaRPr/>
          </a:p>
          <a:p>
            <a:pPr indent="0" lvl="0" marL="0" marR="0" rtl="0" algn="l">
              <a:spcBef>
                <a:spcPts val="300"/>
              </a:spcBef>
              <a:spcAft>
                <a:spcPts val="0"/>
              </a:spcAft>
              <a:buClr>
                <a:srgbClr val="7F7F7F"/>
              </a:buClr>
              <a:buSzPts val="1600"/>
              <a:buFont typeface="Arial"/>
              <a:buNone/>
            </a:pPr>
            <a:r>
              <a:rPr lang="fr-FR" sz="1600">
                <a:solidFill>
                  <a:srgbClr val="7F7F7F"/>
                </a:solidFill>
                <a:latin typeface="Arial"/>
                <a:ea typeface="Arial"/>
                <a:cs typeface="Arial"/>
                <a:sym typeface="Arial"/>
              </a:rPr>
              <a:t>1 an OU 3 ans: durée de mandat    * nommés ou élus</a:t>
            </a:r>
            <a:endParaRPr sz="1600">
              <a:solidFill>
                <a:srgbClr val="7F7F7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Lions_PowerPoint_Template_June2016_Template-1">
  <a:themeElements>
    <a:clrScheme name="Lions Club International">
      <a:dk1>
        <a:srgbClr val="33373B"/>
      </a:dk1>
      <a:lt1>
        <a:srgbClr val="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Lions_PowerPoint_Template_June2016_Template-1">
  <a:themeElements>
    <a:clrScheme name="Lions Club International">
      <a:dk1>
        <a:srgbClr val="33373B"/>
      </a:dk1>
      <a:lt1>
        <a:srgbClr val="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Lions_PowerPoint_Template_June2016_Template-1">
  <a:themeElements>
    <a:clrScheme name="Lions Club International">
      <a:dk1>
        <a:srgbClr val="33373B"/>
      </a:dk1>
      <a:lt1>
        <a:srgbClr val="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6_Lions_PowerPoint_Template_June2016_Template-1">
  <a:themeElements>
    <a:clrScheme name="Lions Club International">
      <a:dk1>
        <a:srgbClr val="33373B"/>
      </a:dk1>
      <a:lt1>
        <a:srgbClr val="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Lions_PowerPoint_Template_June2016_Template-1">
  <a:themeElements>
    <a:clrScheme name="Lions Club International">
      <a:dk1>
        <a:srgbClr val="33373B"/>
      </a:dk1>
      <a:lt1>
        <a:srgbClr val="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