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4"/>
    <p:sldMasterId id="2147483912" r:id="rId5"/>
    <p:sldMasterId id="2147483924" r:id="rId6"/>
  </p:sldMasterIdLst>
  <p:notesMasterIdLst>
    <p:notesMasterId r:id="rId15"/>
  </p:notesMasterIdLst>
  <p:handoutMasterIdLst>
    <p:handoutMasterId r:id="rId16"/>
  </p:handoutMasterIdLst>
  <p:sldIdLst>
    <p:sldId id="256" r:id="rId7"/>
    <p:sldId id="343" r:id="rId8"/>
    <p:sldId id="344" r:id="rId9"/>
    <p:sldId id="345" r:id="rId10"/>
    <p:sldId id="349" r:id="rId11"/>
    <p:sldId id="346" r:id="rId12"/>
    <p:sldId id="347" r:id="rId13"/>
    <p:sldId id="348" r:id="rId14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601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Braun" initials="MB" lastIdx="1" clrIdx="0">
    <p:extLst>
      <p:ext uri="{19B8F6BF-5375-455C-9EA6-DF929625EA0E}">
        <p15:presenceInfo xmlns:p15="http://schemas.microsoft.com/office/powerpoint/2012/main" userId="34bcaac6c8569e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00"/>
    <a:srgbClr val="00529C"/>
    <a:srgbClr val="66CCFF"/>
    <a:srgbClr val="FF9900"/>
    <a:srgbClr val="FFFFCC"/>
    <a:srgbClr val="99CCFF"/>
    <a:srgbClr val="99FF99"/>
    <a:srgbClr val="CC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5682" autoAdjust="0"/>
  </p:normalViewPr>
  <p:slideViewPr>
    <p:cSldViewPr>
      <p:cViewPr varScale="1">
        <p:scale>
          <a:sx n="109" d="100"/>
          <a:sy n="109" d="100"/>
        </p:scale>
        <p:origin x="1596" y="84"/>
      </p:cViewPr>
      <p:guideLst>
        <p:guide orient="horz" pos="754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2994" y="-72"/>
      </p:cViewPr>
      <p:guideLst>
        <p:guide orient="horz" pos="3601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1T21:07:04.34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C4AF80-EB4B-4E9D-B9BD-A574C8C3E253}" type="datetimeFigureOut">
              <a:rPr lang="de-CH" altLang="de-DE"/>
              <a:pPr>
                <a:defRPr/>
              </a:pPr>
              <a:t>22.11.2018</a:t>
            </a:fld>
            <a:endParaRPr lang="de-CH" altLang="de-DE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fld id="{133FEC9E-874C-4CCF-85B3-203005BB1B95}" type="slidenum">
              <a:rPr lang="de-CH" altLang="de-DE"/>
              <a:pPr/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51724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B25D0E-77E9-47E8-A456-5242858258F6}" type="datetimeFigureOut">
              <a:rPr lang="de-DE" altLang="de-DE"/>
              <a:pPr>
                <a:defRPr/>
              </a:pPr>
              <a:t>22.11.2018</a:t>
            </a:fld>
            <a:endParaRPr lang="de-CH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  <a:endParaRPr lang="de-CH" alt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fld id="{9A1C83B5-5A3F-433D-B000-3D0B797A1D9A}" type="slidenum">
              <a:rPr lang="de-CH" altLang="de-DE"/>
              <a:pPr/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0079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102W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H"/>
              <a:t>Cliquez et modifiez le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9711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BAC04-4DC7-4D9F-84BA-259E8722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93C8C-D838-46D1-9F36-11066934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386C95-3BEC-439F-9316-E530DE2CE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AB05B2-5C83-4998-B4ED-0C61287F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7DF8EF-C785-40AE-9B20-C9D9F2BF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52D651-3895-4C7B-B240-BEC0FB71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64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210A4-AB82-4BAD-B2CA-B812A901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BE7FFB-16DC-4233-9D02-2B46D9803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28283E-68D2-4924-9148-42F1CCEB2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792ECF-9DA7-4AAB-A11B-841B06F5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D7EDA-B8C0-430B-81DA-991F691D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4CA70F-F08F-4C09-92F9-18433C09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055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17B1B-1DB6-4619-B14F-FBC60BBF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63692-6588-4938-BC82-E14C0933C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CB2E64-441E-43A0-B01F-3D79148A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C539E0-C2C8-4382-BE63-C8A9E933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8D276A-F28E-45C0-B66E-E3DFE379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58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E635FF-AEAC-43EC-AFE3-D44786626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F7A776-F283-469C-B045-07A9533D3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775120-52B2-4278-AE87-1A8AECBB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FC39EB-C57B-4746-B652-3A7EC095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6E81B0-19F7-435C-B1AB-B0D0255B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710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102W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6152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102W 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/>
          <p:cNvSpPr>
            <a:spLocks noGrp="1"/>
          </p:cNvSpPr>
          <p:nvPr>
            <p:ph idx="1"/>
          </p:nvPr>
        </p:nvSpPr>
        <p:spPr bwMode="auto">
          <a:xfrm>
            <a:off x="251520" y="1196976"/>
            <a:ext cx="8640960" cy="501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altLang="de-DE" noProof="0"/>
              <a:t>Modifier les styles du texte du masque</a:t>
            </a:r>
          </a:p>
          <a:p>
            <a:pPr lvl="1"/>
            <a:r>
              <a:rPr lang="fr-FR" altLang="de-DE" noProof="0"/>
              <a:t>Deuxième niveau</a:t>
            </a:r>
          </a:p>
          <a:p>
            <a:pPr lvl="2"/>
            <a:r>
              <a:rPr lang="fr-FR" altLang="de-DE" noProof="0"/>
              <a:t>Troisième niveau</a:t>
            </a:r>
          </a:p>
          <a:p>
            <a:pPr lvl="3"/>
            <a:r>
              <a:rPr lang="fr-FR" altLang="de-DE" noProof="0"/>
              <a:t>Quatrième niveau</a:t>
            </a:r>
          </a:p>
          <a:p>
            <a:pPr lvl="4"/>
            <a:r>
              <a:rPr lang="fr-FR" altLang="de-DE" noProof="0"/>
              <a:t>Cinquième niveau</a:t>
            </a:r>
            <a:endParaRPr lang="de-CH" altLang="de-DE" noProof="0"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565498"/>
            <a:ext cx="6873130" cy="36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800" b="1" baseline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altLang="de-DE" dirty="0" err="1"/>
              <a:t>Modifiez</a:t>
            </a:r>
            <a:r>
              <a:rPr lang="de-DE" altLang="de-DE" dirty="0"/>
              <a:t> le </a:t>
            </a:r>
            <a:r>
              <a:rPr lang="de-DE" altLang="de-DE" dirty="0" err="1"/>
              <a:t>titre</a:t>
            </a:r>
            <a:endParaRPr lang="de-CH" altLang="de-DE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624099" y="6572250"/>
            <a:ext cx="6692317" cy="307777"/>
          </a:xfrm>
        </p:spPr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388424" y="6572250"/>
            <a:ext cx="755576" cy="285750"/>
          </a:xfrm>
        </p:spPr>
        <p:txBody>
          <a:bodyPr/>
          <a:lstStyle/>
          <a:p>
            <a:fld id="{065E1E0B-3456-4A13-AF6C-4EBD22002F3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7229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02W Pag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1E0B-3456-4A13-AF6C-4EBD22002F35}" type="slidenum">
              <a:rPr lang="fr-CH" smtClean="0"/>
              <a:t>‹N°›</a:t>
            </a:fld>
            <a:endParaRPr lang="fr-CH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565498"/>
            <a:ext cx="6873130" cy="36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800" b="1" baseline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altLang="de-DE" dirty="0" err="1"/>
              <a:t>Modifiez</a:t>
            </a:r>
            <a:r>
              <a:rPr lang="de-DE" altLang="de-DE" dirty="0"/>
              <a:t> le </a:t>
            </a:r>
            <a:r>
              <a:rPr lang="de-DE" altLang="de-DE" dirty="0" err="1"/>
              <a:t>titre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74027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02W Pag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>
            <a:lvl1pPr>
              <a:defRPr sz="240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1E0B-3456-4A13-AF6C-4EBD22002F35}" type="slidenum">
              <a:rPr lang="fr-CH" smtClean="0"/>
              <a:t>‹N°›</a:t>
            </a:fld>
            <a:endParaRPr lang="fr-CH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565498"/>
            <a:ext cx="687313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800" b="1" baseline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altLang="de-DE" dirty="0" err="1"/>
              <a:t>Modifiez</a:t>
            </a:r>
            <a:r>
              <a:rPr lang="de-DE" altLang="de-DE" dirty="0"/>
              <a:t> le </a:t>
            </a:r>
            <a:r>
              <a:rPr lang="de-DE" altLang="de-DE" dirty="0" err="1"/>
              <a:t>titre</a:t>
            </a:r>
            <a:br>
              <a:rPr lang="de-DE" altLang="de-DE" dirty="0"/>
            </a:br>
            <a:r>
              <a:rPr lang="de-DE" altLang="de-DE" dirty="0"/>
              <a:t>Titel anpassen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78011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93598-3EA2-4744-A2ED-496215AF3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512B31-5253-4FBF-9299-9C0CE8FF7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D26AB8-E2EC-4B76-A710-44F09A33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17546-F3C1-41C7-989A-21F27122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18A352-4D96-4EDB-B904-03CBE503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296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DCA38-AB00-40D1-83E4-98BB3FC9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C0EE4-369B-4D28-BE6D-6D18D3E34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68C188-0A36-4F82-900F-9432963B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88DC3B-BFC8-4DF6-907A-DDC5A453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8E8FCD-4501-4C80-BA6F-EE064AFA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949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F33F2-7C76-42A8-AFE8-B97811DF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67227-BCDF-4AC2-AE6F-36B04666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62FC5-C9FA-4A94-9D71-A351AB0D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37C1D9-203E-4ACB-A375-0FE4D36A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01D5A2-EB1D-40DC-BAB2-00E46F93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351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81664-7E57-4474-9F18-3EEF1EAA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9F5F9B-568F-46AA-B06E-6A3F2C14E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F99096-7DCF-4EE2-8339-266242568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561A87-74A5-44E9-BC8F-48DC1F81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0252F8-39ED-419D-BF80-F8BF01F0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2D1133-A5FE-4B5E-A304-D2F78BD5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36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2038A-91B8-4E1E-9863-6CFA5989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75E30D-580D-42F1-8F61-D09FDAE20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E38549-A55C-4A24-B2F2-880F2069C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3CFEED-1B38-464B-B1F4-8C974B7D7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75A20E-FC16-4B5E-A513-2A737BFCA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B8B95F-117B-4A31-91C8-F00411D1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CF289B-E68F-4732-B167-4B0394EB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3D1AB2-43C4-49AE-868A-2E2F4561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053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A5A38-7558-4CCE-BBAF-53442E48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47135E-19E0-47EE-AF22-779EE4A0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186717-9EE6-4B8F-BA2C-1836C768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5E2E41-2EEE-45A3-8169-70E954AD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574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6C1533-78B2-4FBA-80F8-29D65972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EDF924-B5DB-4317-A0FA-7E6BC7AB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D29F9B-6CC7-4A52-8024-461FE79F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19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gi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5">
            <a:extLst>
              <a:ext uri="{FF2B5EF4-FFF2-40B4-BE49-F238E27FC236}">
                <a16:creationId xmlns:a16="http://schemas.microsoft.com/office/drawing/2014/main" id="{B6F2A816-12F2-44D2-9F34-B0450ED32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704856" cy="500223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  <a:endParaRPr lang="de-CH" altLang="de-DE" noProof="0" dirty="0"/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0529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0825" y="44624"/>
            <a:ext cx="3673103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dirty="0">
                <a:solidFill>
                  <a:schemeClr val="bg1"/>
                </a:solidFill>
              </a:rPr>
              <a:t>Lions Clubs International</a:t>
            </a:r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7124650" y="404664"/>
            <a:ext cx="108183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CH" sz="1600" b="1" i="1" dirty="0" err="1">
                <a:solidFill>
                  <a:srgbClr val="FFC000"/>
                </a:solidFill>
                <a:cs typeface="Arial" charset="0"/>
              </a:rPr>
              <a:t>We</a:t>
            </a:r>
            <a:r>
              <a:rPr lang="de-CH" sz="1600" b="1" i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de-CH" sz="1600" b="1" i="1" dirty="0" err="1">
                <a:solidFill>
                  <a:srgbClr val="FFC000"/>
                </a:solidFill>
                <a:cs typeface="Arial" charset="0"/>
              </a:rPr>
              <a:t>serve</a:t>
            </a:r>
            <a:endParaRPr lang="de-CH" sz="1600" b="1" i="1" dirty="0">
              <a:solidFill>
                <a:srgbClr val="FFC000"/>
              </a:solidFill>
              <a:cs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1959"/>
            <a:ext cx="833041" cy="786761"/>
          </a:xfrm>
          <a:prstGeom prst="rect">
            <a:avLst/>
          </a:prstGeom>
        </p:spPr>
      </p:pic>
      <p:sp>
        <p:nvSpPr>
          <p:cNvPr id="11" name="Rechteck 5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FFC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sz="180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572250"/>
            <a:ext cx="162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003399"/>
                </a:solidFill>
              </a:rPr>
              <a:t>District 102 West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24099" y="6572250"/>
            <a:ext cx="6692317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rgbClr val="003399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8424" y="6572250"/>
            <a:ext cx="755576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99"/>
                </a:solidFill>
              </a:defRPr>
            </a:lvl1pPr>
          </a:lstStyle>
          <a:p>
            <a:fld id="{065E1E0B-3456-4A13-AF6C-4EBD22002F35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571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8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D13720-D7C1-479C-93A8-0AB16690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A67F0F-AF4C-4EB4-8A5C-57865253D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432CC1-15B2-4F0C-88FF-B6FBC0428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A6E717-ADFC-4777-9D63-D0823B9F0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57F765-10B3-4980-8C31-9FB68628A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E58C-B1AD-4F24-8240-F939F8577A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437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  <a:endParaRPr lang="de-CH" altLang="de-DE" noProof="0" dirty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05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250825" y="44624"/>
            <a:ext cx="3673103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dirty="0">
                <a:solidFill>
                  <a:schemeClr val="bg1"/>
                </a:solidFill>
              </a:rPr>
              <a:t>Lions Clubs International</a:t>
            </a:r>
          </a:p>
        </p:txBody>
      </p:sp>
      <p:sp>
        <p:nvSpPr>
          <p:cNvPr id="9" name="Textfeld 9"/>
          <p:cNvSpPr txBox="1">
            <a:spLocks noChangeArrowheads="1"/>
          </p:cNvSpPr>
          <p:nvPr userDrawn="1"/>
        </p:nvSpPr>
        <p:spPr bwMode="auto">
          <a:xfrm>
            <a:off x="7124650" y="404664"/>
            <a:ext cx="108183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CH" sz="1600" b="1" i="1" dirty="0" err="1">
                <a:solidFill>
                  <a:srgbClr val="FFC000"/>
                </a:solidFill>
                <a:cs typeface="Arial" charset="0"/>
              </a:rPr>
              <a:t>We</a:t>
            </a:r>
            <a:r>
              <a:rPr lang="de-CH" sz="1600" b="1" i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de-CH" sz="1600" b="1" i="1" dirty="0" err="1">
                <a:solidFill>
                  <a:srgbClr val="FFC000"/>
                </a:solidFill>
                <a:cs typeface="Arial" charset="0"/>
              </a:rPr>
              <a:t>serve</a:t>
            </a:r>
            <a:endParaRPr lang="de-CH" sz="1600" b="1" i="1" dirty="0">
              <a:solidFill>
                <a:srgbClr val="FFC000"/>
              </a:solidFill>
              <a:cs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1959"/>
            <a:ext cx="833041" cy="786761"/>
          </a:xfrm>
          <a:prstGeom prst="rect">
            <a:avLst/>
          </a:prstGeom>
        </p:spPr>
      </p:pic>
      <p:sp>
        <p:nvSpPr>
          <p:cNvPr id="11" name="Rechteck 5"/>
          <p:cNvSpPr>
            <a:spLocks noChangeArrowheads="1"/>
          </p:cNvSpPr>
          <p:nvPr userDrawn="1"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FFC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sz="180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6572250"/>
            <a:ext cx="162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003399"/>
                </a:solidFill>
              </a:rPr>
              <a:t>District 102 West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24099" y="6572250"/>
            <a:ext cx="6692317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rgbClr val="003399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8424" y="6572250"/>
            <a:ext cx="755576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99"/>
                </a:solidFill>
              </a:defRPr>
            </a:lvl1pPr>
          </a:lstStyle>
          <a:p>
            <a:fld id="{065E1E0B-3456-4A13-AF6C-4EBD22002F35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2123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EF619E6-809F-4F8D-84DB-112B362A1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4" y="825043"/>
            <a:ext cx="9121736" cy="5175707"/>
          </a:xfrm>
          <a:prstGeom prst="rect">
            <a:avLst/>
          </a:prstGeom>
        </p:spPr>
      </p:pic>
      <p:sp>
        <p:nvSpPr>
          <p:cNvPr id="7" name="Sous-titre 6">
            <a:extLst>
              <a:ext uri="{FF2B5EF4-FFF2-40B4-BE49-F238E27FC236}">
                <a16:creationId xmlns:a16="http://schemas.microsoft.com/office/drawing/2014/main" id="{A37DCF1A-6D2C-42A4-B338-6985E51351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sz="2400" b="1" dirty="0">
                <a:solidFill>
                  <a:srgbClr val="FFC000"/>
                </a:solidFill>
              </a:rPr>
              <a:t>Cabinet 102 w</a:t>
            </a:r>
          </a:p>
          <a:p>
            <a:endParaRPr lang="fr-CH" b="1" dirty="0">
              <a:solidFill>
                <a:srgbClr val="FFC000"/>
              </a:solidFill>
            </a:endParaRPr>
          </a:p>
          <a:p>
            <a:r>
              <a:rPr lang="fr-CH" dirty="0">
                <a:solidFill>
                  <a:schemeClr val="bg1"/>
                </a:solidFill>
              </a:rPr>
              <a:t>Séance </a:t>
            </a:r>
            <a:r>
              <a:rPr lang="fr-CH" dirty="0" err="1">
                <a:solidFill>
                  <a:schemeClr val="bg1"/>
                </a:solidFill>
              </a:rPr>
              <a:t>interlaken</a:t>
            </a:r>
            <a:r>
              <a:rPr lang="fr-CH" dirty="0">
                <a:solidFill>
                  <a:schemeClr val="bg1"/>
                </a:solidFill>
              </a:rPr>
              <a:t>, 23.11.2018</a:t>
            </a:r>
          </a:p>
        </p:txBody>
      </p:sp>
    </p:spTree>
    <p:extLst>
      <p:ext uri="{BB962C8B-B14F-4D97-AF65-F5344CB8AC3E}">
        <p14:creationId xmlns:p14="http://schemas.microsoft.com/office/powerpoint/2010/main" val="410761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F2ECF7E-5342-4399-B49B-D76A834FFC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Music - , </a:t>
            </a:r>
            <a:r>
              <a:rPr lang="fr-CH" dirty="0" err="1"/>
              <a:t>youth</a:t>
            </a:r>
            <a:r>
              <a:rPr lang="fr-CH" dirty="0"/>
              <a:t> </a:t>
            </a:r>
            <a:r>
              <a:rPr lang="fr-CH" dirty="0" err="1"/>
              <a:t>ambassadors-contest</a:t>
            </a:r>
            <a:endParaRPr lang="fr-CH" dirty="0"/>
          </a:p>
          <a:p>
            <a:r>
              <a:rPr lang="fr-CH" dirty="0"/>
              <a:t>Rencontres IP et IPE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Treffen mit IP und IPE</a:t>
            </a:r>
          </a:p>
          <a:p>
            <a:r>
              <a:rPr lang="fr-CH" dirty="0"/>
              <a:t>Sessions diabète, Alzheimer. Clubs spécialisés, New </a:t>
            </a:r>
            <a:r>
              <a:rPr lang="fr-CH" dirty="0" err="1"/>
              <a:t>voices</a:t>
            </a:r>
            <a:r>
              <a:rPr lang="fr-CH" dirty="0"/>
              <a:t>, Chiens d’aveugle, Réfugiés, GDPR</a:t>
            </a:r>
          </a:p>
          <a:p>
            <a:pPr marL="0" indent="0">
              <a:buNone/>
            </a:pPr>
            <a:r>
              <a:rPr lang="fr-CH" dirty="0"/>
              <a:t>	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Sitzungen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Diabetes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, Alzheimer, New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Voices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Blindenhunde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Flüchtlinge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, GDPR</a:t>
            </a:r>
          </a:p>
          <a:p>
            <a:endParaRPr lang="fr-CH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03F021E-89A7-4F2E-A0D5-7F000A6393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7388" y="1700808"/>
            <a:ext cx="4041775" cy="4041775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F5D5D36-226B-4E25-B89A-B5124910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Forum européen Skopje: 25-27.10.2018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5180AFC-1AFB-4943-96F2-0A97D96A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2140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48FD65E-695E-4B08-BC2E-67D5E2AD02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/>
              <a:t>Œuvrer en faveur de l’égalité des sexes et de la mise à l’honneur des femmes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Förderung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der 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Geschlechtgleichstellung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und 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Einbezug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Frauen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Führungspositionen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H" dirty="0"/>
              <a:t>Raconter et publier une histoire de promotion de la femme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Story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Telling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Sozialmedien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über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durchgeführte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Handlungen</a:t>
            </a:r>
            <a:endParaRPr lang="fr-CH" dirty="0"/>
          </a:p>
          <a:p>
            <a:pPr marL="0" indent="0">
              <a:buNone/>
            </a:pPr>
            <a:r>
              <a:rPr lang="fr-CH" dirty="0"/>
              <a:t>	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9571AA9-F70C-4142-A99F-E3C12AE118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153975"/>
            <a:ext cx="4041775" cy="351842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2622044-FF4C-4C3F-B9F9-6F08CC1AB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Initiative New </a:t>
            </a:r>
            <a:r>
              <a:rPr lang="fr-CH" dirty="0" err="1"/>
              <a:t>Voices</a:t>
            </a:r>
            <a:r>
              <a:rPr lang="fr-CH" dirty="0"/>
              <a:t> /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Voices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Initiative</a:t>
            </a:r>
            <a:endParaRPr lang="fr-CH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546315-3D9B-42FE-9544-3D4B511A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859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45E151F-EB31-42A5-B363-8598B21AC3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H" b="1" dirty="0"/>
              <a:t>20.10.20918 :</a:t>
            </a:r>
            <a:r>
              <a:rPr lang="fr-CH" dirty="0"/>
              <a:t> Remise de charte au LC Bern-Bubenberg 	</a:t>
            </a:r>
          </a:p>
          <a:p>
            <a:pPr marL="0" indent="0">
              <a:buNone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             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Charten-Uebergabe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LC Bern Bubenberg</a:t>
            </a:r>
          </a:p>
          <a:p>
            <a:r>
              <a:rPr lang="fr-CH" dirty="0"/>
              <a:t>Création d’un club spécialisé à en vue à Morges</a:t>
            </a:r>
          </a:p>
          <a:p>
            <a:pPr marL="0" indent="0">
              <a:buNone/>
            </a:pPr>
            <a:r>
              <a:rPr lang="fr-CH" dirty="0"/>
              <a:t>            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Spezialitätsklub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Vorbereitung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in Morges</a:t>
            </a:r>
          </a:p>
          <a:p>
            <a:r>
              <a:rPr lang="fr-CH" dirty="0"/>
              <a:t>Appel aux candidatures DVG 3, (Région 1) DI 2023-25, WBM-MD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Aufruf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Kandidaturen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DVG3, (Region 1), ID 2023-25, WBM-MD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7" name="Espace réservé du contenu 6" descr="Une image contenant herbe, personne, extérieur, groupe&#10;&#10;Description générée automatiquement">
            <a:extLst>
              <a:ext uri="{FF2B5EF4-FFF2-40B4-BE49-F238E27FC236}">
                <a16:creationId xmlns:a16="http://schemas.microsoft.com/office/drawing/2014/main" id="{03D06972-9517-42EB-8DE9-CA46CA67DE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80" y="2187663"/>
            <a:ext cx="4608115" cy="3073336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CD279FE-8B09-4B8D-A385-D77ACA16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Nouvelles du district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4FB3A2-63C0-4ED6-9DAC-6A3586F2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441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588A59E-C9A3-49D9-B78C-CD00D8950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H" dirty="0"/>
              <a:t>Frédérique d’Agostino</a:t>
            </a:r>
          </a:p>
          <a:p>
            <a:r>
              <a:rPr lang="fr-CH" dirty="0"/>
              <a:t>30.09.1954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713197B1-C133-427C-ABA5-DBC952CBD5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/>
              <a:t>1996 Leo Club Lausanne</a:t>
            </a:r>
          </a:p>
          <a:p>
            <a:r>
              <a:rPr lang="fr-CH" dirty="0"/>
              <a:t>2007 LC Lausanne-Pully-Riviera</a:t>
            </a:r>
          </a:p>
          <a:p>
            <a:r>
              <a:rPr lang="fr-CH" dirty="0"/>
              <a:t>2012 V. Déléguée, </a:t>
            </a:r>
            <a:r>
              <a:rPr lang="fr-CH"/>
              <a:t>puis Déléguée </a:t>
            </a:r>
            <a:r>
              <a:rPr lang="fr-CH" dirty="0"/>
              <a:t>Jeunesse et Leo Advisor  102 w</a:t>
            </a:r>
          </a:p>
          <a:p>
            <a:r>
              <a:rPr lang="fr-CH" dirty="0"/>
              <a:t>2017 EME LC Pully-Riviera </a:t>
            </a:r>
          </a:p>
          <a:p>
            <a:r>
              <a:rPr lang="fr-CH" dirty="0"/>
              <a:t>2018 Déléguée Leo et Jeunesse MD 102</a:t>
            </a:r>
          </a:p>
          <a:p>
            <a:r>
              <a:rPr lang="fr-CH" dirty="0"/>
              <a:t>Création GLE, Don de la Cornée</a:t>
            </a:r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06ABD828-A397-4F68-8E86-0D2F965FA3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68844" y="2174875"/>
            <a:ext cx="2594137" cy="395128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9643CA-BFF8-4705-A33D-FD6ACC99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349A89CF-E20E-442D-9710-C79E1855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Candidature 3ème vice-gouverneur</a:t>
            </a:r>
          </a:p>
        </p:txBody>
      </p:sp>
    </p:spTree>
    <p:extLst>
      <p:ext uri="{BB962C8B-B14F-4D97-AF65-F5344CB8AC3E}">
        <p14:creationId xmlns:p14="http://schemas.microsoft.com/office/powerpoint/2010/main" val="162369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100AA4A-D3CC-4182-B9C1-52C9869AF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824536"/>
          </a:xfrm>
        </p:spPr>
        <p:txBody>
          <a:bodyPr>
            <a:normAutofit fontScale="92500"/>
          </a:bodyPr>
          <a:lstStyle/>
          <a:p>
            <a:r>
              <a:rPr lang="fr-CH" dirty="0"/>
              <a:t>GT Communication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Arbeitsgruppe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Kommunikation</a:t>
            </a:r>
          </a:p>
          <a:p>
            <a:r>
              <a:rPr lang="fr-CH" dirty="0">
                <a:solidFill>
                  <a:srgbClr val="003399"/>
                </a:solidFill>
              </a:rPr>
              <a:t>Création d’une image de marque</a:t>
            </a:r>
          </a:p>
          <a:p>
            <a:pPr marL="0" indent="0">
              <a:buNone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Erarbeitung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eines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Markenbildes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H" dirty="0"/>
              <a:t>Promotion de l’identité lionne</a:t>
            </a:r>
          </a:p>
          <a:p>
            <a:pPr marL="0" indent="0">
              <a:buNone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Beförderung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 der Lions-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Identität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H" dirty="0">
                <a:solidFill>
                  <a:srgbClr val="003399"/>
                </a:solidFill>
              </a:rPr>
              <a:t>Checklist communication</a:t>
            </a:r>
          </a:p>
          <a:p>
            <a:pPr marL="0" indent="0">
              <a:buNone/>
            </a:pPr>
            <a:r>
              <a:rPr lang="fr-CH" dirty="0">
                <a:solidFill>
                  <a:srgbClr val="003399"/>
                </a:solidFill>
              </a:rPr>
              <a:t>	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Kommunikation-Checklist</a:t>
            </a:r>
          </a:p>
          <a:p>
            <a:pPr marL="0" indent="0">
              <a:buNone/>
            </a:pPr>
            <a:endParaRPr lang="fr-CH" dirty="0">
              <a:solidFill>
                <a:srgbClr val="003399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8A27D16-3C0B-47FB-A840-59DE8BFA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Communication /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Kommunikation</a:t>
            </a:r>
            <a:endParaRPr lang="fr-CH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5605ECA-0592-44EA-ACF8-DC1901E62A35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b="2580"/>
          <a:stretch>
            <a:fillRect/>
          </a:stretch>
        </p:blipFill>
        <p:spPr bwMode="auto">
          <a:xfrm>
            <a:off x="4646614" y="3034114"/>
            <a:ext cx="4041775" cy="2343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5A8D03-B7A6-42C9-BA0B-092699B1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434E88-FCAD-4D11-93A1-D34C76206B46}"/>
              </a:ext>
            </a:extLst>
          </p:cNvPr>
          <p:cNvSpPr txBox="1"/>
          <p:nvPr/>
        </p:nvSpPr>
        <p:spPr>
          <a:xfrm>
            <a:off x="4497388" y="1412776"/>
            <a:ext cx="418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Céline </a:t>
            </a:r>
            <a:r>
              <a:rPr lang="fr-CH" dirty="0" err="1"/>
              <a:t>Aepli,Daniel</a:t>
            </a:r>
            <a:r>
              <a:rPr lang="fr-CH" dirty="0"/>
              <a:t> Bernard,  Madeleine Descloux, Benjamin Stupan, DG</a:t>
            </a:r>
          </a:p>
        </p:txBody>
      </p:sp>
    </p:spTree>
    <p:extLst>
      <p:ext uri="{BB962C8B-B14F-4D97-AF65-F5344CB8AC3E}">
        <p14:creationId xmlns:p14="http://schemas.microsoft.com/office/powerpoint/2010/main" val="326927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1F4B8AB-BF0E-4A45-9501-17E4CC653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1856619"/>
            <a:ext cx="8642350" cy="3690861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996F9BA-789C-493F-B78A-E279B2AF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Nouveau site internet LCI  / </a:t>
            </a:r>
            <a:br>
              <a:rPr lang="fr-CH" dirty="0"/>
            </a:br>
            <a:r>
              <a:rPr lang="fr-CH" dirty="0"/>
              <a:t>			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Neue Webseite LCI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8EF77DA-435A-419C-978A-5CC66484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212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7D555BAD-EB52-464A-A9B7-AE5CB065F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41810"/>
            <a:ext cx="4248472" cy="4248472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6E3093-E735-4810-9C80-56CA5662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13659985"/>
      </p:ext>
    </p:extLst>
  </p:cSld>
  <p:clrMapOvr>
    <a:masterClrMapping/>
  </p:clrMapOvr>
</p:sld>
</file>

<file path=ppt/theme/theme1.xml><?xml version="1.0" encoding="utf-8"?>
<a:theme xmlns:a="http://schemas.openxmlformats.org/drawingml/2006/main" name="Formation D102W_modèle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D102W" id="{5398ADE0-0297-420F-B334-A4E954283B9D}" vid="{83020863-F9CD-4620-A52B-7885E9831A4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102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102W-Template" id="{83A7B17A-D239-4149-8F36-21779605575E}" vid="{66EC6372-19AB-4589-A980-E4F3025BB4B9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4F6C09E70F845AC7F4144B425B28A" ma:contentTypeVersion="6" ma:contentTypeDescription="Crée un document." ma:contentTypeScope="" ma:versionID="db1dee2b015f3a72be44f96bc813f491">
  <xsd:schema xmlns:xsd="http://www.w3.org/2001/XMLSchema" xmlns:xs="http://www.w3.org/2001/XMLSchema" xmlns:p="http://schemas.microsoft.com/office/2006/metadata/properties" xmlns:ns2="0ac741ae-70f2-4f40-b263-220f2c6ad1c2" xmlns:ns3="b523514a-98d7-468a-906b-7bf4f385d2ba" targetNamespace="http://schemas.microsoft.com/office/2006/metadata/properties" ma:root="true" ma:fieldsID="e2362c97a9f8010d20bc6017edc7f818" ns2:_="" ns3:_="">
    <xsd:import namespace="0ac741ae-70f2-4f40-b263-220f2c6ad1c2"/>
    <xsd:import namespace="b523514a-98d7-468a-906b-7bf4f385d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741ae-70f2-4f40-b263-220f2c6ad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3514a-98d7-468a-906b-7bf4f385d2b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0A98B-CAC2-4AA2-A0BE-31674B0C32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925397-0DFB-4968-A9A7-34A1624A086F}">
  <ds:schemaRefs>
    <ds:schemaRef ds:uri="b523514a-98d7-468a-906b-7bf4f385d2ba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0ac741ae-70f2-4f40-b263-220f2c6ad1c2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E8AE35-1B53-4C15-BE39-2931E387F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741ae-70f2-4f40-b263-220f2c6ad1c2"/>
    <ds:schemaRef ds:uri="b523514a-98d7-468a-906b-7bf4f385d2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Formation D102W_modèle PPT.potx</Template>
  <TotalTime>2746</TotalTime>
  <Words>121</Words>
  <Application>Microsoft Office PowerPoint</Application>
  <PresentationFormat>Affichage à l'écran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Calibri Light</vt:lpstr>
      <vt:lpstr>Times New Roman</vt:lpstr>
      <vt:lpstr>Formation D102W_modèle PPT</vt:lpstr>
      <vt:lpstr>Thème Office</vt:lpstr>
      <vt:lpstr>D102W</vt:lpstr>
      <vt:lpstr>Présentation PowerPoint</vt:lpstr>
      <vt:lpstr>Forum européen Skopje: 25-27.10.2018</vt:lpstr>
      <vt:lpstr>Initiative New Voices / New Voices Initiative</vt:lpstr>
      <vt:lpstr>Nouvelles du district</vt:lpstr>
      <vt:lpstr>Candidature 3ème vice-gouverneur</vt:lpstr>
      <vt:lpstr>Communication / Kommunikation</vt:lpstr>
      <vt:lpstr>Nouveau site internet LCI  /     Neue Webseite LCI</vt:lpstr>
      <vt:lpstr>Présentation PowerPoint</vt:lpstr>
    </vt:vector>
  </TitlesOfParts>
  <Manager/>
  <Company>Lions Clubs D102 W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pour la formation D102 W</dc:title>
  <dc:subject/>
  <dc:creator>Georges Torti</dc:creator>
  <cp:lastModifiedBy>Michel Braun</cp:lastModifiedBy>
  <cp:revision>126</cp:revision>
  <cp:lastPrinted>2012-03-27T11:08:17Z</cp:lastPrinted>
  <dcterms:created xsi:type="dcterms:W3CDTF">2017-05-19T19:22:09Z</dcterms:created>
  <dcterms:modified xsi:type="dcterms:W3CDTF">2018-11-22T13:45:54Z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0x01010022E4F6C09E70F845AC7F4144B425B28A</vt:lpwstr>
  </property>
</Properties>
</file>