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03" r:id="rId1"/>
  </p:sldMasterIdLst>
  <p:notesMasterIdLst>
    <p:notesMasterId r:id="rId8"/>
  </p:notesMasterIdLst>
  <p:handoutMasterIdLst>
    <p:handoutMasterId r:id="rId9"/>
  </p:handoutMasterIdLst>
  <p:sldIdLst>
    <p:sldId id="334" r:id="rId2"/>
    <p:sldId id="419" r:id="rId3"/>
    <p:sldId id="258" r:id="rId4"/>
    <p:sldId id="434" r:id="rId5"/>
    <p:sldId id="420" r:id="rId6"/>
    <p:sldId id="439" r:id="rId7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602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99"/>
    <a:srgbClr val="00529C"/>
    <a:srgbClr val="FFFFCC"/>
    <a:srgbClr val="FFFF66"/>
    <a:srgbClr val="EC5714"/>
    <a:srgbClr val="FF9900"/>
    <a:srgbClr val="99CCFF"/>
    <a:srgbClr val="66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7529C-3FCA-4046-9F15-408626D93DDE}" v="39" dt="2018-11-18T12:14:06.245"/>
    <p1510:client id="{158ABD21-4B61-472E-A2F6-69F9A1208B6C}" v="2" dt="2018-11-19T03:46:54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63" d="100"/>
          <a:sy n="63" d="100"/>
        </p:scale>
        <p:origin x="1392" y="40"/>
      </p:cViewPr>
      <p:guideLst>
        <p:guide orient="horz" pos="754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2994" y="-72"/>
      </p:cViewPr>
      <p:guideLst>
        <p:guide orient="horz" pos="3602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olf Zobrist" userId="e0f46036ddb9587c" providerId="LiveId" clId="{158ABD21-4B61-472E-A2F6-69F9A1208B6C}"/>
    <pc:docChg chg="modSld">
      <pc:chgData name="Adolf Zobrist" userId="e0f46036ddb9587c" providerId="LiveId" clId="{158ABD21-4B61-472E-A2F6-69F9A1208B6C}" dt="2018-11-19T03:46:54.618" v="1"/>
      <pc:docMkLst>
        <pc:docMk/>
      </pc:docMkLst>
      <pc:sldChg chg="delSp">
        <pc:chgData name="Adolf Zobrist" userId="e0f46036ddb9587c" providerId="LiveId" clId="{158ABD21-4B61-472E-A2F6-69F9A1208B6C}" dt="2018-11-19T03:46:54.618" v="1"/>
        <pc:sldMkLst>
          <pc:docMk/>
          <pc:sldMk cId="3220211684" sldId="336"/>
        </pc:sldMkLst>
        <pc:spChg chg="del">
          <ac:chgData name="Adolf Zobrist" userId="e0f46036ddb9587c" providerId="LiveId" clId="{158ABD21-4B61-472E-A2F6-69F9A1208B6C}" dt="2018-11-19T03:46:48.946" v="0"/>
          <ac:spMkLst>
            <pc:docMk/>
            <pc:sldMk cId="3220211684" sldId="336"/>
            <ac:spMk id="4" creationId="{72AF6654-36F5-4196-AAB1-6CD4468A1DFD}"/>
          </ac:spMkLst>
        </pc:spChg>
        <pc:spChg chg="del">
          <ac:chgData name="Adolf Zobrist" userId="e0f46036ddb9587c" providerId="LiveId" clId="{158ABD21-4B61-472E-A2F6-69F9A1208B6C}" dt="2018-11-19T03:46:54.618" v="1"/>
          <ac:spMkLst>
            <pc:docMk/>
            <pc:sldMk cId="3220211684" sldId="336"/>
            <ac:spMk id="5" creationId="{110BC209-F2AC-4FEF-9DB7-071B6FD9BF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C4AF80-EB4B-4E9D-B9BD-A574C8C3E253}" type="datetimeFigureOut">
              <a:rPr lang="de-CH" altLang="de-DE"/>
              <a:pPr>
                <a:defRPr/>
              </a:pPr>
              <a:t>23.11.2018</a:t>
            </a:fld>
            <a:endParaRPr lang="de-CH" altLang="de-DE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8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258"/>
            <a:ext cx="2946400" cy="4969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fld id="{133FEC9E-874C-4CCF-85B3-203005BB1B9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51724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18T12:07:03.71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4274 6612,'61'-1,"-22"-1,0 3,0 0,0 3,0 1,15 5,-42-6,-1 1,1 1,-1 0,0 0,0 1,-1 1,0-1,2 4,38 25,-11-6,-32-24,1 1,-1-2,1 1,0-1,0 0,0-1,1 0,0 0,24 6,-3-1,-1 1,0 1,0 2,14 8,-29-13,1-1,0 0,0-1,1-1,0-1,0 0,0-1,0 0,1-2,-1 0,0-1,1 0,-1-1,1-1,-1-1,0 0,0-1,5-3,-13 5,-1-1,1 0,-1-1,0 0,0 0,-1-1,1 1,-1-1,0-1,4-3,7-11,-1 0,10-15,-13 17,0 0,2 1,9-9,26-22,24-30,-14 20,-5 4,-28 26,1 2,2 0,0 2,2 2,0 0,1 2,2 2,0 1,0 2,15-4,-14 5,-1-2,-1-1,18-14,30-14,-25 16,130-68,-176 92,1-1,-1 1,1 1,0 0,0 1,0 0,0 1,1 0,-1 1,0 0,1 1,-1 1,1 0,-1 0,6 2,17 2,0-1,30-1,-48-4,0 0,1-1,-1-1,0 0,-1-2,15-4,-13 2,0 0,0-2,-1 0,1-1,-12 6,0 0,0 0,-1-1,0 0,0 0,0 0,-1 0,1-1,-1 1,0-1,-1 0,0-1,0 1,14-46,-11 35,-1-1,8-13,-10 26,0 0,0 1,1 0,-1 0,1 0,0 0,0 0,0 1,1-1,-1 1,1 0,1 0,15-8,0 1,9-2,9-4,-7 2,1 1,0 1,1 2,0 1,2 1,-33 8,0 0,0-1,0 0,-1 1,1-1,0 0,-1 0,1-1,-1 1,1-1,-1 1,0-1,0 0,0 0,0 1,0-2,0 1,0 0,0 0,-1-1,1 1,-1 0,0-1,0 0,0 1,0-1,0 0,0 1,-1-1,1 0,-1 0,0 0,0 1,0-1,0 0,0 0,-1 0,0-1,-2-11,0 0,-1 1,-1-1,-1 1,0 0,-4-7,5 9,0-1,1 0,0 0,1 0,0-9,-8-30,8 41,0 0,1 0,0 0,1-1,0 1,1 0,1-11,0 18,-1 1,1-1,-1 0,1 1,0-1,1 0,-1 1,1-1,-1 1,1 0,0-1,0 1,1 0,-1 0,0 1,1-1,0 0,0 1,0-1,0 1,0 0,0 0,1 0,-1 1,1-1,44-15,-14 5,21-11,-38 15,0 2,0 0,0 1,1 1,0 0,-1 1,8 1,30-1,42 5,-25-1,-33 1,-1 2,19 5,-12-2,23-1,-33-5,-26-2,0 1,1 0,-1 1,1 0,-1 1,0 0,1 0,-1 0,0 2,2 0,9 5,0-1,1-1,0 0,0-2,11 2,38 9,-64-13,-1-1,1 1,0 0,-1 0,0 0,0 1,4 3,-4-2,1-1,-1-1,0 1,1-1,0 0,0 0,4 1,12 1,0-1,0-1,15 0,26 4,-35-1,0 1,-1 1,0 2,-1 0,6 5,9 3,-27-13,1 0,0-1,0-1,12 1,38 9,-55-9,0 1,0 0,0 1,-1 0,0 0,0 1,-1 0,1 0,-2 1,1 0,5 9,-2-5,0 1,1-2,1 0,8 6,33 26,-43-33,0-1,0 0,1 0,1-1,-1-1,1 0,7 2,10 1,0-1,1-2,0-1,0-1,0-2,0-1,10-1,-23-1,-1 2,1 0,4 2,-12-1,0-1,-1-1,1 1,0-2,1 1,-1-1,0-1,0 0,0 0,0-1,3-1,20-10,0-1,0-1,-2-1,0-2,-1-1,-1-2,-1-1,0-1,13-16,-22 19,2 0,0 2,1 0,1 2,1 0,13-6,82-24,-62 20,-18 9,23-15,-50 25,0-1,0 0,-1-1,-1 0,1 0,7-11,6-9,-9 10,1 0,5-2,-16 15,1 1,0 0,0 1,0 0,1 0,0 0,-1 1,1 0,2-1,22-5,-7 1,0 0,0-1,0-2,1-1,-20 9,1 0,-1 0,0-1,-1 0,1 0,0 0,-1 0,0-1,0 1,0-1,-1 0,0 0,0 0,0-1,0 1,-1-1,0 0,0 1,0-4,1-19,-1 1,-1-1,-2 0,-2-15,-1-29,4-239,0 301,1 0,1 0,-1 0,1 0,1 0,0 1,1-2,31-65,-27 60,-5 9,0 0,1 0,0 0,1 0,-1 1,1 0,0 0,1 0,0 1,0 0,0 0,0 0,1 1,-1 0,1 0,0 0,1 1,-1 0,1 1,10-3,-9 3,1 0,-1 0,0-1,1 0,-1-1,-1 0,1 0,-1-1,1 0,-1-1,-1 1,1-2,1-1,11-14,1 0,0-2,7-12,-22 25,0 1,-1-1,4-10,-5 11,0 0,0 1,1 0,0 0,4-4,-3 6,-1-1,0 1,0-1,0 1,-1-2,0-1,-2 6,-1 0,0 0,-1 0,1 0,-1 0,1 0,-1 0,0 0,-1 0,1 0,-1 0,1 0,-1 0,0 0,-1 0,-58-142,15 39,35 80,1 0,1 0,1-1,1-4,6 30,0 0,-1 0,1-1,0 1,0 0,1 0,-1 0,0 0,1 0,-1 0,1 0,0 0,-1 0,1 0,0 0,0 0,1 0,-1 0,0 1,0-1,1 0,-1 1,1-1,0 1,-1 0,1-1,0 1,0 0,0 0,0 0,0 0,0 1,0-1,0 0,0 1,0 0,1-1,11-1,1 1,-1 0,0 1,0 0,8 2,-2-1,-3 0,0 0,0 1,0 1,-1 1,1 0,-1 1,1 1,1 1,0 0,0-2,1 0,-1-1,1-1,0-1,0-1,13 0,-30-1,1-1,-1 1,1-1,0 1,-1-1,1 0,-1 0,0 0,1 0,-1 0,0-1,0 1,1-1,-1 1,0-1,0-1,2-1,-1 0,0 0,-1 0,1 0,-1-1,0 1,0-1,1-3,2-10,-1 0,0 0,-2 0,1-8,-3 21,1-11,-1 0,0 0,-1 0,-1 0,-1 0,0 1,-1-1,-1 1,0-1,-3-4,-4-11,2 0,1-1,1 0,2-1,1 1,2-1,1-24,4-53,1 21,-7-51,0 112,-2 0,0 0,-2 0,-1 1,-2-2,9 25,1 0,-1 0,0 1,0-1,-1 1,1 0,-1-1,1 1,-1 0,0 0,0 1,0-1,-1 1,1-1,-1 1,1 0,-1 1,0-1,1 0,-1 1,0 0,0 0,0 0,0 1,0-1,-1 1,-2 0,-13 0,-1 2,1 0,-1 1,1 1,-5 2,-22 4,6-5,1-1,-1-2,1-2,-25-4,57 3,-1-1,1 1,-1-2,1 1,0-1,0 0,0-1,0 0,0 0,1-1,0 0,0 0,0-1,-12-11,1-1,1-1,-12-16,26 31,0 0,0 0,-1 1,1-1,-1 1,0 0,0 0,-3-1,5 3,0 0,1 0,-1 1,0-1,0 1,0 0,1-1,-1 1,0 0,0 0,0 0,0 1,0-1,1 0,-1 1,0-1,0 1,1-1,-1 1,0 0,1 0,-1 0,0 0,1 0,-78 57,55-39,-1-1,0-1,-1-2,-8 4,21-14,-1-1,0 1,0-2,0 0,-2 0,1 1,0 0,-4 3,-11 8,0 2,1 1,1 1,0 2,-10 11,-5 3,-19 10,45-34,0 0,-1-2,0 0,-16 6,28-13,0 0,0-1,0 0,-1 0,1 0,-1-1,1 0,0 0,-1 0,1-1,-1 0,1 0,0-1,0 0,0 0,0 0,0-1,-20-10,1-1,1-1,1-1,0-1,-14-14,20 17,-1 1,1 1,-2 1,0 1,0 1,-1 0,0 1,-16-4,4 6,0 2,0 0,0 2,0 2,0 1,-4 1,-41 1,63-3,0 2,1-1,0 2,-1 0,1 0,-6 3,-18 9,-19 10,37-15,0-1,0-1,-1-1,0 0,0-2,-1 0,0-1,-2-1,-170-3,89-2,94 2,1-1,0 1,-1-1,1-1,0 0,0 0,0-1,0 0,-1-1,4 1,0-1,0 1,0-1,0-1,1 1,0-1,0 0,0 0,1 0,0-1,-1 0,0-3,-25-38,-13-15,29 45,1 1,-2 0,0 2,-1-1,-3 0,-30-24,28 21,-1 1,-1 1,-17-8,31 19,-1 0,0 1,0 0,0 1,-1 1,1-1,-1 2,1-1,-1 1,0 1,-6 0,-27 5,1 1,1 3,-6 2,6 0,-1-3,0-1,-18-1,-25-7,47 0,-28 2,62 0,0 0,0 0,0 0,0 1,1-1,-1 1,0 1,1-1,-1 0,-2 3,-42 36,38-31,-1 0,0 0,-2 0,5-4,-1-1,1 0,-1-1,0 0,0 0,0-1,-1 0,1-1,-1-1,1 1,-1-1,0-1,0 0,1-1,-1 0,0 0,1-1,-1-1,1 0,0 0,0-1,0 0,0-1,1 0,-1 0,0-2,-35-22,2-1,-13-14,39 28,-1 1,0 1,-1 0,-1 2,0 0,-12-5,16 13,-1 0,1 1,-1 1,1 1,-1 0,0 1,-11 2,-1-1,-14 1,2 3,-18 4,12-2,-27 1,-73-6,139-1,0 1,0 0,1 1,-1 0,0 0,1 0,0 1,0 0,0 0,0 1,-1 1,2-1,0 0,-1-1,1 0,-1 0,0 0,0-1,-1 0,1-1,-1 0,1 0,-1 0,-7 0,-19-4,1-2,0-1,-1-1,2-2,-23-8,43 12,0 0,0-1,1 0,-1-1,1 0,0-1,0 0,1-1,0 0,1 0,0-1,0 0,-8-11,12 13,-1 1,0-1,0 1,0 1,-1-1,0 1,0 0,0 0,-1 1,0 0,0 1,0 0,0 0,0 0,-1 1,1 0,-4 1,-21-3,1 2,-1 1,0 2,-1 2,-31-1,37-1,14 0,0-1,-1 0,1 0,0-2,0 0,-1 0,1-2,1 1,-1-2,13 5,-16-7,-1-1,1 0,0-1,1-1,0-1,-12-10,-97-79,45 37,70 55,-1 0,-1 1,1 1,-1-1,0 2,-10-4,-17-3,-22-4,-9-3,38 11,0 2,-20-2,16 3,-30-9,56 11,1-1,-1 0,1-1,1 0,-1-1,-6-5,-19-11,-1 2,0 2,-2 1,-38-11,50 18,-1-1,2-1,-1-1,-3-5,11 9,-34-29,42 31,0-1,-1 1,0 1,0 0,-1 0,1 1,-11-4,-15-3,0-1,1-2,1-2,0-1,-39-26,-15-13,79 51,-1 0,1-1,1 0,-1 0,1-1,1 0,-1 0,1-1,1 1,0-2,0 1,0-1,0-2,-4-12,-1 1,-2 1,0 0,-1 1,-1 1,-1 0,-1 1,-5-4,-14-7,24 20,1 1,0-1,0-1,1 0,0-1,-4-7,-1 1,-1 1,0 0,-10-6,7 4,1 0,0-2,1 0,1-1,2 0,-5-10,17 29,1 1,-1 0,1-1,-1 1,0 0,1 0,-1 0,0 1,-1-1,1 0,0 1,0-1,-1 1,1 0,-1-1,-2 0,3 2,0 0,0 0,0 0,0 0,0 0,0 1,0-1,0 0,0 1,0-1,0 1,0 0,1 0,-1 0,0 0,0 0,1 0,-1 0,1 1,-1-1,1 0,-1 1,0 1,-6 7,1 0,0 1,0-1,1 2,1-1,-5 12,-7 16,9-21,1-1,1 2,0-1,2 1,0 0,1 0,-1 15,2 28,4 48,1-16,-3-75,1 1,0-1,2 5,-1-16,0 0,0-1,1 1,0-1,0 0,0 0,1 0,0 0,2 2,18 27,19 38,12 19,-50-86,-1 1,1 0,-2 0,1 0,-1 0,0 0,-1 1,0 0,2 12,-2 1,1 11,-2-8,1-13,-1 0,2-1,0 1,0-1,1 1,0-1,4 7,7 10,1-2,7 9,-14-20,-1 0,0 1,-1 0,0 0,1 8,20 87,-23-89,4 6,1 0,1 0,11 21,-4-11,-11-24,1-1,8 13,-8-15,0 0,-1 1,-1 0,3 9,-1 4,0 1,-2 1,-1-1,-2 1,1 11,-1 45,-4 8,0-18,0-61,0 0,-1-1,0 1,-1-1,0 0,0 1,-2-2,1 1,-1 0,-5 7,-12 16,-1 0,-14 13,23-29,-12 12,-1-1,-6 4,-22 22,41-37,0 0,2 0,0 1,-5 13,-25 38,14-18,0 0,25-48,0 0,0 0,0-1,-1 1,1-1,-1 0,0 0,0 0,0 0,-4 1,-7 3,-1-1,1-1,-1-1,0 0,-1-1,1 0,-4-2,-14 1,-1-1,-32-4,51 1,-1-1,1-1,-1 0,1-1,0-1,1 0,-7-4,-13-9,0-1,-16-14,44 30,-2-1,1 1,0 1,-1-1,0 2,1-1,-1 1,0 0,-1 1,1 0,0 0,0 1,0 1,0-1,-1 1,1 1,0 0,0 0,1 1,-1 0,0 0,1 1,0 0,0 0,0 1,0 0,1 1,-10 6,1 0,-2-1,1-1,-3 0,2-1,0 1,1 1,1 0,-3 3,-110 91,117-95,2 2,-1-1,1 1,1 0,0 1,1 0,0 1,1 0,-2 2,0 0,-1-1,0 0,-2-1,-6 6,1-1,0 0,-3 7,-11 12,29-35,-1 0,0 0,0 0,0-1,-1 1,1-1,-1 1,1-1,-1 0,-4 1,6-2,0-1,0 1,0-1,-1 1,1-1,0 0,0 0,-1 0,1 0,0-1,0 1,-1-1,1 1,0-1,0 0,0 0,0 0,0 0,0 0,0 0,-1-1,-11-8,11 7,-1 0,1 0,-1 1,0 0,1-1,-1 1,-1 0,3 2,1 0,-1-1,1 1,-1 0,0 0,1 0,-1 0,1 0,-1 0,1 0,-1 1,0-1,1 1,-1-1,1 1,0-1,-1 1,1 0,-1 0,1 0,0 0,0 0,-1 0,-6 7,-1 0,1 0,1 1,-2 4,-28 29,24-31,2-3,1 1,0 1,0 0,1 1,0 0,1 0,0 0,-3 8,0 4,8-13,-2-1,1 0,-1 0,-1 0,1-1,-4 3,7-9,0 0,0 0,0 0,-1 0,1 0,0-1,-1 1,0-1,1 0,-1 0,0 0,0 0,1 0,-1 0,0-1,0 1,0-1,0 0,0 0,0 0,0-1,0 1,1 0,-2-1,-11-3,1-1,0 0,0-1,1-1,-11-6,10 5,-1 1,1 0,-1 1,-9-2,19 6,-1 1,0 0,1 1,-1-1,0 1,1 0,-1 1,0-1,1 1,-1 0,1 0,-1 1,1 0,0 0,-1 0,0 1,1-1,0 1,0 0,0 0,1 0,-1 1,1-1,0 1,0 1,0-1,0 0,1 1,0 0,0-1,0 1,0 1,1-1,0 0,0 0,0 1,1 0,0-1,0 1,0 3,0 13,1 0,2 0,0 0,1-1,6 20,3 23,-5-21,3 0,2 2,-3-14,-2 0,-1 0,-1 1,0 21,-4-41,-1 0,0 0,-1 0,0 0,-1 0,0 0,-1-1,-1 1,0-1,0 0,-1 0,0 0,-1-1,0 1,-1-1,0-1,-1 1,0-1,-2 1,1-1,-1 0,0-1,-1 0,0-1,0 0,0 0,-1-2,0 1,-11 2,5-3,0 0,-1-2,1 0,-1-1,0-1,-9-1,-2-1,16 0,-1 0,0 1,-5 2,16-2,0 1,1-1,-1 1,0 0,1 0,-1 1,1-1,0 1,-1 0,1 0,0 0,0 0,0 0,0 1,-1 0,-76 100,22-34,35-40,-1-1,-1-2,-2 0,-11 7,35-30,-7 3,1 1,0 0,1 1,0 0,0 0,1 0,0 1,0 0,-3 7,2-1,3-6,0 1,0 1,1-1,-3 9,6-14,1-1,-1 1,1 0,-1 0,1-1,1 1,-1 0,1-1,0 1,0 0,0-1,0 1,2 1,4 8,0 1,1-2,1 1,0-1,1 0,10 9,-7-7,-1-1,-1 2,0-1,6 13,-2 2,-5-12,-1 0,-1 1,-1 0,0 0,0 5,-6-18,0-1,0 1,-1-1,1 1,-1 0,-1-1,1 1,-1-1,0 1,0-1,0 1,-1-1,0 0,0 0,0 0,-1 0,0 0,0 0,0-1,0 1,-2 0,-47 49,31-34,0 2,-5 8,20-22,0 0,1 1,0-1,1 1,0 0,0 0,0 0,1 1,1 1,-2 3,2 0,-1-1,-1 1,0 0,-1-1,-1 0,-6 11,-1-1,1 0,1 0,1 1,1 0,0 5,5-15,1 0,0 1,2-1,-1 1,2 0,0-1,0 1,2 0,2 12,3 5,0 1,-1 0,1 16,-7-41,1 0,-1 1,0-1,-1 1,0-1,-1 0,1 0,-1 0,-1 0,0 0,0 0,-1 1,2-5,0-1,-1 1,1-1,-1 1,0-1,0 0,0 0,0 0,-1-1,1 1,-1-1,0 0,1 0,-1 0,0 0,0-1,-8 3,1-1,-1-1,0 0,-11 0,12-2,1 1,-1 1,0 0,1 0,0 1,-8 3,12-3,1-1,-1 1,1 0,0 0,0 1,0 0,1-1,-1 2,1-1,0 0,-3 5,5-6,1 0,-1 1,0-1,1 1,0-1,0 1,0-1,0 1,1 0,0 0,-1-1,1 1,0 0,1 0,-1 0,1-1,0 1,-1 0,2 0,3 9,0 0,1 0,0 0,1-1,0 0,1 0,7 6,-4-3,0 1,-1 0,6 15,-12-23,-1 1,-1 0,0 0,0 0,-1 0,0 0,0 0,-1 0,0 0,-1 0,0 0,-1 0,0 0,0 0,0 0,-1 0,-1-1,0 0,0 1,0-1,-1-1,0 1,-2 0,2 1,-1 0,1 1,0-1,1 1,0 0,0 0,1 0,1 0,0 1,0-1,1 1,0-1,1 1,0 0,1-1,0 1,0-1,1 1,1-1,0 1,8 46,-9-40,1 0,1-1,3 8,-4-18,0-1,0 1,1-1,0 0,0 0,0 0,1 0,0-1,0 0,0 0,0 0,1 0,0-1,30 25,-30-21,0-1,0 1,0 0,-1 0,0 1,0 0,-1 0,0 0,-1 0,0 1,0-1,0 1,0 4,0 12,-1 0,0-1,-2 1,-1 8,0-25,2 0,-1-1,1 1,0-1,1 1,-1-1,2 0,-1 1,1-1,3 6,4 5,2-1,0 1,5 3,-10-12,-3-1,1 0,-1 0,0 0,0 0,-1 0,-1 1,1 1,0 0,0-1,1 1,0-1,4 7,-6-12,0-1,1 0,-1 0,1-1,-1 1,1 0,0-1,0 0,0 1,0-1,0-1,1 1,-1 0,1-1,0 1,-1-1,0 0,0 0,0-1,-1 1,1-1,0 1,0-1,0 0,0 0,0 0,0-1,0 1,0-1,0 1,0-1,0 0,-1 0,3-1,0-1,-1 0,0 0,0-1,0 1,-1-1,1 0,-1 0,0 0,0 0,1-3,8-10,1 1,1 1,0 0,14-11,-12 11,0-1,-1 0,-1-1,2-3,-3 1,-3 3,0 0,1 1,1 0,1 1,0 0,1 1,5-3,57-40,69-35,-133 83,-1 0,1-1,8-8,14-11,-34 27,0 1,1-1,-1 1,0 0,1 0,-1-1,0 1,1 0,-1 0,0-1,1 1,-1 0,1 0,-1 0,1 0,-1-1,0 1,1 0,-1 0,1 0,-1 0,1 0,-1 0,1 0,-1 0,1 0,-1 1,0-1,1 0,-1 0,1 0,-1 0,0 1,1-1,-1 0,1 0,-1 1,0-1,1 0,-1 1,0-1,0 0,1 1,-1-1,0 0,0 1,1-1,-1 1,0-1,0 1,0-1,0 0,0 1,0-1,1 1,1 29,-2-27,0 8,0-1,1 1,0-1,1 1,0-1,0 0,1 0,1 0,3 8,-3-12,-1 0,1 0,1 0,-1-1,1 1,0-1,0 0,0-1,1 1,-1-1,1 0,0-1,1 1,-1-1,1 0,7 2,0 0,0-1,1-1,12 2,-12-3,0 1,-1 0,0 1,12 5,-18-6,0 1,0 0,0 0,-1 0,1 1,-1 0,0 1,0 0,-1 0,0 0,5 6,-8-8,0 0,0-1,0 1,0-1,1 0,0 0,-1 0,1 0,0-1,0 0,1 0,-1 0,0 0,1-1,-1 1,1-1,0 0,-1 0,1-1,5 0,0 0,-1-1,1-1,-1 1,1-1,-1-1,0 0,0 0,0-1,14-5,0 0,-1-2,0-1,1-1,-16 8,0 0,-1 0,1 0,-1-1,-1 0,1 0,-1 0,0-1,0 0,-1 0,0 0,0-1,0 1,-1-2,6-17,2 0,0 1,15-23,-16 31,1 0,1 1,0 1,1 0,1 1,0 0,5-3,-10 10,0 0,1 1,0 0,0 1,0 0,0 1,1 0,0 0,0 1,0 0,0 1,1 1,2-1,70 3,-52 0,0-1,16-3,-38 1,0 1,0-1,0-1,0 0,-1 0,1-1,-1 0,0-1,8-5,20-16,-22 15,0 0,1 1,11-5,-21 12,1 1,-1-1,0 1,1 1,0-1,-1 1,1 1,0-1,-1 1,1 0,0 0,1 1,4 1,0 0,0 1,0 0,0 1,0 0,-1 1,0 0,0 1,0 0,3 4,-7-5,0 0,-1 1,1 0,-1 0,-1 1,1-1,-1 1,0 1,-1-1,0 1,0-1,0 1,-1 0,0 0,-1 2,0-4,0 0,0-1,0 1,1 0,-1-1,1 1,1-1,-1 0,1 0,0-1,0 1,0-1,1 1,1 0,-2-3,-1 1,1-1,0 0,-1 0,1 0,0-1,0 0,0 1,0-1,0-1,1 1,-1 0,0-1,0 0,0 0,1 0,-1-1,0 0,0 1,0-1,1-1,7-3,0 0,0 0,-1-2,0 1,0-2,2-1,-4 2,1 0,0 1,1 0,-1 0,1 1,0 1,9-3,20-3,67-13,50-4,-154 27,0-1,0 1,0-1,0 0,-1 0,1 0,0 0,0-1,-1 1,1-1,0 1,-1-1,0 0,1 0,-1 0,0 0,0 0,0-1,0 1,-1-1,1 1,-1-1,1 0,0-2,-1 2,-1-1,1 1,-1-1,1 0,-1 1,0-1,-1 0,1 1,-1-1,1 0,-1 1,0-1,0 1,-1 0,1-1,-1 1,1 0,-1 0,0-1,-1 1,-8-10,-1 0,0 1,-1 1,0 0,-1 1,0 0,-15-7,-10-9,-12-2,36 21,1-1,0 0,1-1,-9-8,19 14,-1 1,1-2,1 1,-1 0,0 0,1-1,0 0,-1 1,1-1,1 0,-1 0,1 0,-1 0,1 0,0-1,1 1,-1 0,1 0,0-3,0 5,0-1,1 1,-1-1,1 1,0-1,-1 1,1 0,0 0,1-1,-1 1,0 0,1 0,-1 0,1 0,-1 1,1-1,0 0,0 1,0-1,0 1,0-1,0 1,0 0,0 0,1 0,-1 0,0 0,1 1,1-1,10-2,0 0,-1 1,1 0,10 1,-18 1,72 1,-57 1,0-2,1 0,-1-1,19-4,-26 1,0-1,0 0,0-1,0-1,4-3,-2 1,1 1,15-5,-26 11,0 0,0 0,1 1,-1 0,0 1,1-1,-1 1,1 0,-1 1,3 0,0 1,-1 0,1 1,0 0,-1 0,1 1,-1 0,0 1,-1 0,1 0,-1 0,0 1,0 0,3 4,-3-5,-1 0,1-1,-1 0,1 0,1-1,-1 0,0 0,1-1,-1 0,1 0,0 0,0-1,0-1,-1 1,1-1,0 0,0-1,0 0,0 0,-1-1,7-2,-10 3,-1 0,1-1,-1 0,0 1,0-1,1 0,-1 0,-1-1,1 1,0-1,-1 1,1-1,-1 0,0 0,1 0,-2 0,1 0,0 0,-1-1,1 1,-1-1,0 1,0-1,0 1,0-3,1-12,0 0,-1 0,-1 0,-1-13,0 14,-2-49,1 18,1-1,3-9,-2 53,1 0,0 0,0-1,1 1,-1 0,1 0,0 1,0-1,1 0,-1 1,1-1,0 1,0 0,1 0,-1 0,1 0,4-3,-5 5,0 0,1 0,-1 0,1 0,0 0,-1 1,1-1,0 1,0 0,0 0,0 1,0-1,0 1,0 0,0 0,0 0,0 1,0-1,0 1,0 0,0 0,0 0,0 1,22 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6" y="0"/>
            <a:ext cx="2944813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B25D0E-77E9-47E8-A456-5242858258F6}" type="datetimeFigureOut">
              <a:rPr lang="de-DE" altLang="de-DE"/>
              <a:pPr>
                <a:defRPr/>
              </a:pPr>
              <a:t>23.11.2018</a:t>
            </a:fld>
            <a:endParaRPr lang="de-CH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  <a:endParaRPr lang="de-CH" alt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6" y="9429671"/>
            <a:ext cx="2944813" cy="49696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fld id="{9A1C83B5-5A3F-433D-B000-3D0B797A1D9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00794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C83B5-5A3F-433D-B000-3D0B797A1D9A}" type="slidenum">
              <a:rPr lang="de-CH" altLang="de-DE" smtClean="0"/>
              <a:pPr/>
              <a:t>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3367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102W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9711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102W Pag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/>
          <p:cNvSpPr>
            <a:spLocks noGrp="1"/>
          </p:cNvSpPr>
          <p:nvPr>
            <p:ph idx="1"/>
          </p:nvPr>
        </p:nvSpPr>
        <p:spPr bwMode="auto">
          <a:xfrm>
            <a:off x="251520" y="1196976"/>
            <a:ext cx="8640960" cy="501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altLang="de-DE" noProof="0"/>
              <a:t>Modifier les styles du texte du masque</a:t>
            </a:r>
          </a:p>
          <a:p>
            <a:pPr lvl="1"/>
            <a:r>
              <a:rPr lang="fr-FR" altLang="de-DE" noProof="0"/>
              <a:t>Deuxième niveau</a:t>
            </a:r>
          </a:p>
          <a:p>
            <a:pPr lvl="2"/>
            <a:r>
              <a:rPr lang="fr-FR" altLang="de-DE" noProof="0"/>
              <a:t>Troisième niveau</a:t>
            </a:r>
          </a:p>
          <a:p>
            <a:pPr lvl="3"/>
            <a:r>
              <a:rPr lang="fr-FR" altLang="de-DE" noProof="0"/>
              <a:t>Quatrième niveau</a:t>
            </a:r>
          </a:p>
          <a:p>
            <a:pPr lvl="4"/>
            <a:r>
              <a:rPr lang="fr-FR" altLang="de-DE" noProof="0"/>
              <a:t>Cinquième niveau</a:t>
            </a:r>
            <a:endParaRPr lang="de-CH" altLang="de-DE" noProof="0"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565498"/>
            <a:ext cx="6873130" cy="36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800" b="1" baseline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altLang="de-DE" dirty="0" err="1"/>
              <a:t>Modifiez</a:t>
            </a:r>
            <a:r>
              <a:rPr lang="de-DE" altLang="de-DE" dirty="0"/>
              <a:t> le </a:t>
            </a:r>
            <a:r>
              <a:rPr lang="de-DE" altLang="de-DE" dirty="0" err="1"/>
              <a:t>titre</a:t>
            </a:r>
            <a:endParaRPr lang="de-CH" altLang="de-DE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624099" y="6572250"/>
            <a:ext cx="6692317" cy="307777"/>
          </a:xfrm>
        </p:spPr>
        <p:txBody>
          <a:bodyPr/>
          <a:lstStyle/>
          <a:p>
            <a:r>
              <a:rPr lang="fr-CH"/>
              <a:t>Présidents de zone, 22.06.2018</a:t>
            </a: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388424" y="6572250"/>
            <a:ext cx="755576" cy="285750"/>
          </a:xfrm>
        </p:spPr>
        <p:txBody>
          <a:bodyPr/>
          <a:lstStyle/>
          <a:p>
            <a:fld id="{065E1E0B-3456-4A13-AF6C-4EBD22002F3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992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02W Pag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Présidents de zone, 22.06.2018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1E0B-3456-4A13-AF6C-4EBD22002F35}" type="slidenum">
              <a:rPr lang="fr-CH" smtClean="0"/>
              <a:t>‹Nr.›</a:t>
            </a:fld>
            <a:endParaRPr lang="fr-CH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251520" y="565498"/>
            <a:ext cx="6873130" cy="36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800" b="1" baseline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altLang="de-DE" dirty="0" err="1"/>
              <a:t>Modifiez</a:t>
            </a:r>
            <a:r>
              <a:rPr lang="de-DE" altLang="de-DE" dirty="0"/>
              <a:t> le </a:t>
            </a:r>
            <a:r>
              <a:rPr lang="de-DE" altLang="de-DE" dirty="0" err="1"/>
              <a:t>titre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7801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  <a:endParaRPr lang="de-CH" altLang="de-DE" noProof="0" dirty="0"/>
          </a:p>
        </p:txBody>
      </p:sp>
      <p:sp>
        <p:nvSpPr>
          <p:cNvPr id="7" name="Rechteck 6"/>
          <p:cNvSpPr>
            <a:spLocks noChangeArrowheads="1"/>
          </p:cNvSpPr>
          <p:nvPr userDrawn="1"/>
        </p:nvSpPr>
        <p:spPr bwMode="auto">
          <a:xfrm>
            <a:off x="0" y="0"/>
            <a:ext cx="9144000" cy="404813"/>
          </a:xfrm>
          <a:prstGeom prst="rect">
            <a:avLst/>
          </a:prstGeom>
          <a:solidFill>
            <a:srgbClr val="005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250825" y="44624"/>
            <a:ext cx="3673103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dirty="0">
                <a:solidFill>
                  <a:schemeClr val="bg1"/>
                </a:solidFill>
              </a:rPr>
              <a:t>Lions Clubs International</a:t>
            </a:r>
          </a:p>
        </p:txBody>
      </p:sp>
      <p:sp>
        <p:nvSpPr>
          <p:cNvPr id="9" name="Textfeld 9"/>
          <p:cNvSpPr txBox="1">
            <a:spLocks noChangeArrowheads="1"/>
          </p:cNvSpPr>
          <p:nvPr userDrawn="1"/>
        </p:nvSpPr>
        <p:spPr bwMode="auto">
          <a:xfrm>
            <a:off x="7124650" y="404664"/>
            <a:ext cx="108183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CH" sz="1600" b="1" i="1" dirty="0" err="1">
                <a:solidFill>
                  <a:srgbClr val="FFC000"/>
                </a:solidFill>
                <a:cs typeface="Arial" charset="0"/>
              </a:rPr>
              <a:t>We</a:t>
            </a:r>
            <a:r>
              <a:rPr lang="de-CH" sz="1600" b="1" i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de-CH" sz="1600" b="1" i="1" dirty="0" err="1">
                <a:solidFill>
                  <a:srgbClr val="FFC000"/>
                </a:solidFill>
                <a:cs typeface="Arial" charset="0"/>
              </a:rPr>
              <a:t>serve</a:t>
            </a:r>
            <a:endParaRPr lang="de-CH" sz="1600" b="1" i="1" dirty="0">
              <a:solidFill>
                <a:srgbClr val="FFC000"/>
              </a:solidFill>
              <a:cs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21959"/>
            <a:ext cx="833041" cy="786761"/>
          </a:xfrm>
          <a:prstGeom prst="rect">
            <a:avLst/>
          </a:prstGeom>
        </p:spPr>
      </p:pic>
      <p:sp>
        <p:nvSpPr>
          <p:cNvPr id="11" name="Rechteck 5"/>
          <p:cNvSpPr>
            <a:spLocks noChangeArrowheads="1"/>
          </p:cNvSpPr>
          <p:nvPr userDrawn="1"/>
        </p:nvSpPr>
        <p:spPr bwMode="auto">
          <a:xfrm>
            <a:off x="0" y="6572250"/>
            <a:ext cx="9144000" cy="285750"/>
          </a:xfrm>
          <a:prstGeom prst="rect">
            <a:avLst/>
          </a:prstGeom>
          <a:solidFill>
            <a:srgbClr val="FFC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sz="180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6572250"/>
            <a:ext cx="1624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003399"/>
                </a:solidFill>
              </a:rPr>
              <a:t>District 102 West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24099" y="6572250"/>
            <a:ext cx="6692317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rgbClr val="003399"/>
                </a:solidFill>
              </a:defRPr>
            </a:lvl1pPr>
          </a:lstStyle>
          <a:p>
            <a:r>
              <a:rPr lang="fr-CH"/>
              <a:t>Présidents de zone, 22.06.2018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88424" y="6572250"/>
            <a:ext cx="755576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3399"/>
                </a:solidFill>
              </a:defRPr>
            </a:lvl1pPr>
          </a:lstStyle>
          <a:p>
            <a:fld id="{065E1E0B-3456-4A13-AF6C-4EBD22002F35}" type="slidenum">
              <a:rPr lang="fr-CH" smtClean="0"/>
              <a:pPr/>
              <a:t>‹Nr.›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571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11" r:id="rId2"/>
    <p:sldLayoutId id="2147483908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35BB4-A0BE-4262-B727-81E0928D3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3001888"/>
          </a:xfrm>
        </p:spPr>
        <p:txBody>
          <a:bodyPr/>
          <a:lstStyle/>
          <a:p>
            <a:r>
              <a:rPr lang="fr-CH" dirty="0"/>
              <a:t>Die Zone 23</a:t>
            </a:r>
            <a:br>
              <a:rPr lang="fr-CH" dirty="0"/>
            </a:br>
            <a:r>
              <a:rPr lang="fr-CH" dirty="0"/>
              <a:t> Berner Oberland</a:t>
            </a:r>
            <a:br>
              <a:rPr lang="fr-CH" dirty="0"/>
            </a:br>
            <a:r>
              <a:rPr lang="fr-CH" dirty="0"/>
              <a:t> </a:t>
            </a:r>
            <a:r>
              <a:rPr lang="fr-CH" dirty="0" err="1"/>
              <a:t>stellt</a:t>
            </a:r>
            <a:r>
              <a:rPr lang="fr-CH" dirty="0"/>
              <a:t> </a:t>
            </a:r>
            <a:r>
              <a:rPr lang="fr-CH" dirty="0" err="1"/>
              <a:t>sich</a:t>
            </a:r>
            <a:r>
              <a:rPr lang="fr-CH" dirty="0"/>
              <a:t> vor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4030AE-B0CD-48A0-BCEF-FE1CA3AC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5805264"/>
            <a:ext cx="6400800" cy="312440"/>
          </a:xfrm>
        </p:spPr>
        <p:txBody>
          <a:bodyPr>
            <a:normAutofit/>
          </a:bodyPr>
          <a:lstStyle/>
          <a:p>
            <a:r>
              <a:rPr lang="fr-CH" sz="1400" dirty="0"/>
              <a:t>23.11.2018, Adolf Zobrist, </a:t>
            </a:r>
            <a:r>
              <a:rPr lang="fr-CH" sz="1400" dirty="0" err="1"/>
              <a:t>Zonen</a:t>
            </a:r>
            <a:r>
              <a:rPr lang="fr-CH" sz="1400" dirty="0"/>
              <a:t> </a:t>
            </a:r>
            <a:r>
              <a:rPr lang="fr-CH" sz="1400" dirty="0" err="1"/>
              <a:t>Chairperson</a:t>
            </a:r>
            <a:endParaRPr lang="fr-CH" sz="1400" dirty="0"/>
          </a:p>
        </p:txBody>
      </p:sp>
    </p:spTree>
    <p:extLst>
      <p:ext uri="{BB962C8B-B14F-4D97-AF65-F5344CB8AC3E}">
        <p14:creationId xmlns:p14="http://schemas.microsoft.com/office/powerpoint/2010/main" val="179985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ldergebnis fÃ¼r kanton bern karte">
            <a:extLst>
              <a:ext uri="{FF2B5EF4-FFF2-40B4-BE49-F238E27FC236}">
                <a16:creationId xmlns:a16="http://schemas.microsoft.com/office/drawing/2014/main" id="{CDB9A8DF-A74C-49DC-95AC-5D41B83B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59" y="908720"/>
            <a:ext cx="6006281" cy="54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7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dergebnis fÃ¼r kanton bern karte">
            <a:extLst>
              <a:ext uri="{FF2B5EF4-FFF2-40B4-BE49-F238E27FC236}">
                <a16:creationId xmlns:a16="http://schemas.microsoft.com/office/drawing/2014/main" id="{D45A16C7-08C6-4776-BE2A-91CD11BA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59" y="908720"/>
            <a:ext cx="6006281" cy="541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24C5FE8-90E8-4F01-AE66-6AEA76E3E124}"/>
                  </a:ext>
                </a:extLst>
              </p14:cNvPr>
              <p14:cNvContentPartPr/>
              <p14:nvPr/>
            </p14:nvContentPartPr>
            <p14:xfrm>
              <a:off x="2951880" y="3258280"/>
              <a:ext cx="4434480" cy="29278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24C5FE8-90E8-4F01-AE66-6AEA76E3E1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5880" y="3222640"/>
                <a:ext cx="4506120" cy="2999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92AD1FBD-F9EF-4D59-9A2C-89EB6C4452C3}"/>
              </a:ext>
            </a:extLst>
          </p:cNvPr>
          <p:cNvSpPr txBox="1"/>
          <p:nvPr/>
        </p:nvSpPr>
        <p:spPr>
          <a:xfrm>
            <a:off x="4788024" y="436510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Zone 23</a:t>
            </a:r>
          </a:p>
        </p:txBody>
      </p:sp>
    </p:spTree>
    <p:extLst>
      <p:ext uri="{BB962C8B-B14F-4D97-AF65-F5344CB8AC3E}">
        <p14:creationId xmlns:p14="http://schemas.microsoft.com/office/powerpoint/2010/main" val="32902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7920880" cy="531718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275856" y="2348880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Thun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16016" y="2924944"/>
            <a:ext cx="11380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Interlaken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084168" y="2622804"/>
            <a:ext cx="15841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</a:t>
            </a:r>
            <a:r>
              <a:rPr lang="de-CH" sz="1200" dirty="0" err="1">
                <a:ln>
                  <a:solidFill>
                    <a:srgbClr val="000000"/>
                  </a:solidFill>
                </a:ln>
              </a:rPr>
              <a:t>Meiringen</a:t>
            </a:r>
            <a:r>
              <a:rPr lang="de-CH" sz="1200" dirty="0">
                <a:ln>
                  <a:solidFill>
                    <a:srgbClr val="000000"/>
                  </a:solidFill>
                </a:ln>
              </a:rPr>
              <a:t> </a:t>
            </a:r>
            <a:r>
              <a:rPr lang="de-CH" sz="1200" dirty="0" err="1">
                <a:ln>
                  <a:solidFill>
                    <a:srgbClr val="000000"/>
                  </a:solidFill>
                </a:ln>
              </a:rPr>
              <a:t>Brienz</a:t>
            </a:r>
            <a:endParaRPr lang="de-CH" sz="12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88024" y="3861048"/>
            <a:ext cx="15841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Lauterbrunnental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07904" y="3284984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Spiez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80112" y="3362321"/>
            <a:ext cx="1224136" cy="2827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Grindelwald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63888" y="1963869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Steffisburg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43808" y="1387805"/>
            <a:ext cx="10081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</a:t>
            </a:r>
            <a:r>
              <a:rPr lang="de-CH" sz="1200" dirty="0" err="1">
                <a:ln>
                  <a:solidFill>
                    <a:srgbClr val="000000"/>
                  </a:solidFill>
                </a:ln>
              </a:rPr>
              <a:t>Aaretal</a:t>
            </a:r>
            <a:endParaRPr lang="de-CH" sz="12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31640" y="486916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Gstaad-</a:t>
            </a:r>
            <a:r>
              <a:rPr lang="de-CH" sz="1200" dirty="0" err="1">
                <a:ln>
                  <a:solidFill>
                    <a:srgbClr val="000000"/>
                  </a:solidFill>
                </a:ln>
              </a:rPr>
              <a:t>Saanenland</a:t>
            </a:r>
            <a:endParaRPr lang="de-CH" sz="12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9852" y="4123158"/>
            <a:ext cx="11881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</a:t>
            </a:r>
            <a:r>
              <a:rPr lang="de-CH" sz="1200" dirty="0" err="1">
                <a:ln>
                  <a:solidFill>
                    <a:srgbClr val="000000"/>
                  </a:solidFill>
                </a:ln>
              </a:rPr>
              <a:t>Frutigland</a:t>
            </a:r>
            <a:endParaRPr lang="de-CH" sz="12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383868" y="2759129"/>
            <a:ext cx="11881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Thunersee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159732" y="2733891"/>
            <a:ext cx="11161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200" dirty="0">
                <a:ln>
                  <a:solidFill>
                    <a:srgbClr val="000000"/>
                  </a:solidFill>
                </a:ln>
              </a:rPr>
              <a:t>LC Stockhorn</a:t>
            </a:r>
          </a:p>
        </p:txBody>
      </p:sp>
    </p:spTree>
    <p:extLst>
      <p:ext uri="{BB962C8B-B14F-4D97-AF65-F5344CB8AC3E}">
        <p14:creationId xmlns:p14="http://schemas.microsoft.com/office/powerpoint/2010/main" val="21093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1514">
            <a:off x="1981556" y="1916216"/>
            <a:ext cx="4143772" cy="169924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933056"/>
            <a:ext cx="3888432" cy="215865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4207">
            <a:off x="530895" y="3783922"/>
            <a:ext cx="3260534" cy="21211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35696" y="76470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/>
              <a:t>Jugendlager Sommer 2018</a:t>
            </a:r>
          </a:p>
        </p:txBody>
      </p:sp>
    </p:spTree>
    <p:extLst>
      <p:ext uri="{BB962C8B-B14F-4D97-AF65-F5344CB8AC3E}">
        <p14:creationId xmlns:p14="http://schemas.microsoft.com/office/powerpoint/2010/main" val="11621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3F6F1-60E7-4200-A8DE-A338E208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592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CH" dirty="0"/>
              <a:t>Merci bien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446382884"/>
      </p:ext>
    </p:extLst>
  </p:cSld>
  <p:clrMapOvr>
    <a:masterClrMapping/>
  </p:clrMapOvr>
</p:sld>
</file>

<file path=ppt/theme/theme1.xml><?xml version="1.0" encoding="utf-8"?>
<a:theme xmlns:a="http://schemas.openxmlformats.org/drawingml/2006/main" name="D102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102W-Template" id="{83A7B17A-D239-4149-8F36-21779605575E}" vid="{66EC6372-19AB-4589-A980-E4F3025BB4B9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E4F6C09E70F845AC7F4144B425B28A" ma:contentTypeVersion="6" ma:contentTypeDescription="Crée un document." ma:contentTypeScope="" ma:versionID="db1dee2b015f3a72be44f96bc813f491">
  <xsd:schema xmlns:xsd="http://www.w3.org/2001/XMLSchema" xmlns:xs="http://www.w3.org/2001/XMLSchema" xmlns:p="http://schemas.microsoft.com/office/2006/metadata/properties" xmlns:ns2="0ac741ae-70f2-4f40-b263-220f2c6ad1c2" xmlns:ns3="b523514a-98d7-468a-906b-7bf4f385d2ba" targetNamespace="http://schemas.microsoft.com/office/2006/metadata/properties" ma:root="true" ma:fieldsID="e2362c97a9f8010d20bc6017edc7f818" ns2:_="" ns3:_="">
    <xsd:import namespace="0ac741ae-70f2-4f40-b263-220f2c6ad1c2"/>
    <xsd:import namespace="b523514a-98d7-468a-906b-7bf4f385d2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741ae-70f2-4f40-b263-220f2c6ad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3514a-98d7-468a-906b-7bf4f385d2b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1400FC-1EC3-4D18-86B2-AE7701CF4612}"/>
</file>

<file path=customXml/itemProps2.xml><?xml version="1.0" encoding="utf-8"?>
<ds:datastoreItem xmlns:ds="http://schemas.openxmlformats.org/officeDocument/2006/customXml" ds:itemID="{F41C0B7D-9598-4474-8AD6-5D4E18CDAED6}"/>
</file>

<file path=customXml/itemProps3.xml><?xml version="1.0" encoding="utf-8"?>
<ds:datastoreItem xmlns:ds="http://schemas.openxmlformats.org/officeDocument/2006/customXml" ds:itemID="{E02B1CE0-526C-4AC0-95B6-D5095E06777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</Words>
  <Application>Microsoft Office PowerPoint</Application>
  <PresentationFormat>Bildschirmpräsentation (4:3)</PresentationFormat>
  <Paragraphs>18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Times New Roman</vt:lpstr>
      <vt:lpstr>D102W</vt:lpstr>
      <vt:lpstr>Die Zone 23  Berner Oberland  stellt sich vor</vt:lpstr>
      <vt:lpstr>PowerPoint-Präsentation</vt:lpstr>
      <vt:lpstr>PowerPoint-Präsentation</vt:lpstr>
      <vt:lpstr>PowerPoint-Präsentation</vt:lpstr>
      <vt:lpstr>PowerPoint-Präsentation</vt:lpstr>
      <vt:lpstr>Merci bien pour votre attention</vt:lpstr>
    </vt:vector>
  </TitlesOfParts>
  <Manager/>
  <Company>Lions Clubs D102 W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Zonen-Chairs informations</dc:title>
  <dc:subject/>
  <dc:creator>Michel Braun;adolf.zobrist@astra.admin.ch</dc:creator>
  <cp:lastModifiedBy>Adolf Zobrist</cp:lastModifiedBy>
  <cp:revision>119</cp:revision>
  <cp:lastPrinted>2018-05-21T07:49:30Z</cp:lastPrinted>
  <dcterms:created xsi:type="dcterms:W3CDTF">2018-05-10T12:18:50Z</dcterms:created>
  <dcterms:modified xsi:type="dcterms:W3CDTF">2018-11-23T03:29:11Z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0x01010022E4F6C09E70F845AC7F4144B425B28A</vt:lpwstr>
  </property>
</Properties>
</file>